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5174"/>
  </p:normalViewPr>
  <p:slideViewPr>
    <p:cSldViewPr snapToGrid="0" snapToObjects="1">
      <p:cViewPr>
        <p:scale>
          <a:sx n="66" d="100"/>
          <a:sy n="66" d="100"/>
        </p:scale>
        <p:origin x="1325" y="2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hyperlink" Target="https://api.spacexdata.com/v5/launches/past"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hyperlink" Target="https://api.spacexdata.com/v5/launches/past"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0ADA1-8729-44DB-9788-A1322BCE305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C75A9B4-017F-45B4-AE9B-C7664EF2CC82}">
      <dgm:prSet custT="1"/>
      <dgm:spPr/>
      <dgm:t>
        <a:bodyPr/>
        <a:lstStyle/>
        <a:p>
          <a:r>
            <a:rPr lang="en-US" sz="2000" b="1" dirty="0"/>
            <a:t>Data Sources</a:t>
          </a:r>
          <a:r>
            <a:rPr lang="en-US" sz="2000" dirty="0"/>
            <a:t>:</a:t>
          </a:r>
        </a:p>
      </dgm:t>
    </dgm:pt>
    <dgm:pt modelId="{C75810B6-0E49-400B-9A56-10DF0A692E93}" type="parTrans" cxnId="{69091780-4159-40EE-BBFD-E7554B2E38B4}">
      <dgm:prSet/>
      <dgm:spPr/>
      <dgm:t>
        <a:bodyPr/>
        <a:lstStyle/>
        <a:p>
          <a:endParaRPr lang="en-US" sz="1400"/>
        </a:p>
      </dgm:t>
    </dgm:pt>
    <dgm:pt modelId="{365A45DC-08BD-48FA-9221-5A3D9AB627C0}" type="sibTrans" cxnId="{69091780-4159-40EE-BBFD-E7554B2E38B4}">
      <dgm:prSet/>
      <dgm:spPr/>
      <dgm:t>
        <a:bodyPr/>
        <a:lstStyle/>
        <a:p>
          <a:endParaRPr lang="en-US" sz="1400"/>
        </a:p>
      </dgm:t>
    </dgm:pt>
    <dgm:pt modelId="{08A10CA7-4ABF-4133-B2ED-9E9B7F70DDD4}">
      <dgm:prSet custT="1"/>
      <dgm:spPr/>
      <dgm:t>
        <a:bodyPr/>
        <a:lstStyle/>
        <a:p>
          <a:r>
            <a:rPr lang="en-US" sz="1400" b="1" dirty="0"/>
            <a:t>SpaceX API </a:t>
          </a:r>
          <a:r>
            <a:rPr lang="en-US" sz="1400" dirty="0"/>
            <a:t>(</a:t>
          </a:r>
          <a:r>
            <a:rPr lang="en-US" sz="1400" dirty="0">
              <a:hlinkClick xmlns:r="http://schemas.openxmlformats.org/officeDocument/2006/relationships" r:id="rId1"/>
            </a:rPr>
            <a:t>https://api.spacexdata.com/v5/launches/past</a:t>
          </a:r>
          <a:r>
            <a:rPr lang="en-US" sz="1400" dirty="0"/>
            <a:t>)</a:t>
          </a:r>
        </a:p>
      </dgm:t>
    </dgm:pt>
    <dgm:pt modelId="{6A37B122-E5AF-4DC6-B8BB-2C745182A86B}" type="parTrans" cxnId="{E2756189-7A5D-4C08-81C6-5CC125BA1839}">
      <dgm:prSet/>
      <dgm:spPr/>
      <dgm:t>
        <a:bodyPr/>
        <a:lstStyle/>
        <a:p>
          <a:endParaRPr lang="en-US" sz="1400"/>
        </a:p>
      </dgm:t>
    </dgm:pt>
    <dgm:pt modelId="{11883DB8-8216-45D9-AF13-150341E5D385}" type="sibTrans" cxnId="{E2756189-7A5D-4C08-81C6-5CC125BA1839}">
      <dgm:prSet/>
      <dgm:spPr/>
      <dgm:t>
        <a:bodyPr/>
        <a:lstStyle/>
        <a:p>
          <a:endParaRPr lang="en-US" sz="1400"/>
        </a:p>
      </dgm:t>
    </dgm:pt>
    <dgm:pt modelId="{D2B83A3D-D1B5-402B-A549-B5DD8B25D57B}">
      <dgm:prSet custT="1"/>
      <dgm:spPr/>
      <dgm:t>
        <a:bodyPr/>
        <a:lstStyle/>
        <a:p>
          <a:r>
            <a:rPr lang="en-US" sz="1400" b="1" dirty="0"/>
            <a:t>Wikipedia </a:t>
          </a:r>
          <a:r>
            <a:rPr lang="en-US" sz="1400" dirty="0"/>
            <a:t>(</a:t>
          </a:r>
          <a:r>
            <a:rPr lang="en-US" sz="1400" dirty="0">
              <a:hlinkClick xmlns:r="http://schemas.openxmlformats.org/officeDocument/2006/relationships" r:id="rId2"/>
            </a:rPr>
            <a:t>https://en.wikipedia.org/w/index.php?title=List_of_Falcon_9_and_Falcon_Heavy_launches&amp;oldid=1027686922</a:t>
          </a:r>
          <a:r>
            <a:rPr lang="en-US" sz="1400" dirty="0"/>
            <a:t>)</a:t>
          </a:r>
        </a:p>
      </dgm:t>
    </dgm:pt>
    <dgm:pt modelId="{9B96F56D-0344-4685-A80B-A52925EFB03F}" type="parTrans" cxnId="{A51FDAD1-A00C-47B1-9840-34FC642C39EC}">
      <dgm:prSet/>
      <dgm:spPr/>
      <dgm:t>
        <a:bodyPr/>
        <a:lstStyle/>
        <a:p>
          <a:endParaRPr lang="en-US" sz="1400"/>
        </a:p>
      </dgm:t>
    </dgm:pt>
    <dgm:pt modelId="{619FAB62-AADE-4F62-8115-2082369C8CFE}" type="sibTrans" cxnId="{A51FDAD1-A00C-47B1-9840-34FC642C39EC}">
      <dgm:prSet/>
      <dgm:spPr/>
      <dgm:t>
        <a:bodyPr/>
        <a:lstStyle/>
        <a:p>
          <a:endParaRPr lang="en-US" sz="1400"/>
        </a:p>
      </dgm:t>
    </dgm:pt>
    <dgm:pt modelId="{F6C3CDCA-06CC-4C33-BB6B-D0698B1112C9}">
      <dgm:prSet custT="1"/>
      <dgm:spPr/>
      <dgm:t>
        <a:bodyPr/>
        <a:lstStyle/>
        <a:p>
          <a:r>
            <a:rPr lang="en-US" sz="2000" b="1"/>
            <a:t>Tools and Libraries</a:t>
          </a:r>
          <a:r>
            <a:rPr lang="en-US" sz="2000"/>
            <a:t>:</a:t>
          </a:r>
        </a:p>
      </dgm:t>
    </dgm:pt>
    <dgm:pt modelId="{C6C9E034-CA33-4DE1-8189-98AF5745676B}" type="parTrans" cxnId="{C430FA66-FB35-481A-BB2F-1590194A1456}">
      <dgm:prSet/>
      <dgm:spPr/>
      <dgm:t>
        <a:bodyPr/>
        <a:lstStyle/>
        <a:p>
          <a:endParaRPr lang="en-US" sz="1400"/>
        </a:p>
      </dgm:t>
    </dgm:pt>
    <dgm:pt modelId="{E9516CEE-0EBD-46C0-A971-20C6EC6EC726}" type="sibTrans" cxnId="{C430FA66-FB35-481A-BB2F-1590194A1456}">
      <dgm:prSet/>
      <dgm:spPr/>
      <dgm:t>
        <a:bodyPr/>
        <a:lstStyle/>
        <a:p>
          <a:endParaRPr lang="en-US" sz="1400"/>
        </a:p>
      </dgm:t>
    </dgm:pt>
    <dgm:pt modelId="{9AC847F4-BE7F-466A-B0ED-403E29FA22E9}">
      <dgm:prSet custT="1"/>
      <dgm:spPr/>
      <dgm:t>
        <a:bodyPr/>
        <a:lstStyle/>
        <a:p>
          <a:r>
            <a:rPr lang="en-US" sz="1400" b="1" dirty="0"/>
            <a:t>Requests</a:t>
          </a:r>
          <a:r>
            <a:rPr lang="en-US" sz="1400" dirty="0"/>
            <a:t>: For API calls and HTTP requests.</a:t>
          </a:r>
        </a:p>
      </dgm:t>
    </dgm:pt>
    <dgm:pt modelId="{0160CB2B-85A3-4703-9D06-5D994781DA70}" type="parTrans" cxnId="{D21E2E51-0809-4323-9C06-E7BDD17CB3E0}">
      <dgm:prSet/>
      <dgm:spPr/>
      <dgm:t>
        <a:bodyPr/>
        <a:lstStyle/>
        <a:p>
          <a:endParaRPr lang="en-US" sz="1400"/>
        </a:p>
      </dgm:t>
    </dgm:pt>
    <dgm:pt modelId="{B09ABC7D-93FB-4AE8-BFA3-5EB7B42F132D}" type="sibTrans" cxnId="{D21E2E51-0809-4323-9C06-E7BDD17CB3E0}">
      <dgm:prSet/>
      <dgm:spPr/>
      <dgm:t>
        <a:bodyPr/>
        <a:lstStyle/>
        <a:p>
          <a:endParaRPr lang="en-US" sz="1400"/>
        </a:p>
      </dgm:t>
    </dgm:pt>
    <dgm:pt modelId="{F1808FC2-8FCE-470F-817C-0C74CE251D95}">
      <dgm:prSet custT="1"/>
      <dgm:spPr/>
      <dgm:t>
        <a:bodyPr/>
        <a:lstStyle/>
        <a:p>
          <a:r>
            <a:rPr lang="en-US" sz="1400" b="1" dirty="0" err="1"/>
            <a:t>BeautifulSoup</a:t>
          </a:r>
          <a:r>
            <a:rPr lang="en-US" sz="1400" dirty="0"/>
            <a:t>: For parsing HTML and extracting data.</a:t>
          </a:r>
        </a:p>
      </dgm:t>
    </dgm:pt>
    <dgm:pt modelId="{65E808C6-3D8A-4A46-B6D9-201A0F0B9855}" type="parTrans" cxnId="{AD71B0B0-BBCA-4725-B263-FC3A114A1CBB}">
      <dgm:prSet/>
      <dgm:spPr/>
      <dgm:t>
        <a:bodyPr/>
        <a:lstStyle/>
        <a:p>
          <a:endParaRPr lang="en-US" sz="1400"/>
        </a:p>
      </dgm:t>
    </dgm:pt>
    <dgm:pt modelId="{DAA433A8-04EB-4F1F-A300-B96A0EA5D606}" type="sibTrans" cxnId="{AD71B0B0-BBCA-4725-B263-FC3A114A1CBB}">
      <dgm:prSet/>
      <dgm:spPr/>
      <dgm:t>
        <a:bodyPr/>
        <a:lstStyle/>
        <a:p>
          <a:endParaRPr lang="en-US" sz="1400"/>
        </a:p>
      </dgm:t>
    </dgm:pt>
    <dgm:pt modelId="{A0758CEA-2EEF-415D-BDFA-D84D2E1E19B9}">
      <dgm:prSet custT="1"/>
      <dgm:spPr/>
      <dgm:t>
        <a:bodyPr/>
        <a:lstStyle/>
        <a:p>
          <a:r>
            <a:rPr lang="en-US" sz="1400" b="1" dirty="0" err="1"/>
            <a:t>Unicodedata</a:t>
          </a:r>
          <a:r>
            <a:rPr lang="en-US" sz="1400" dirty="0"/>
            <a:t>: For text normalization.</a:t>
          </a:r>
        </a:p>
      </dgm:t>
    </dgm:pt>
    <dgm:pt modelId="{4D1E569A-B888-4575-B58F-A24ECA45ACA1}" type="parTrans" cxnId="{C64B81A8-1FBE-442B-BCF9-7FDAC7C3D64F}">
      <dgm:prSet/>
      <dgm:spPr/>
      <dgm:t>
        <a:bodyPr/>
        <a:lstStyle/>
        <a:p>
          <a:endParaRPr lang="en-US" sz="1400"/>
        </a:p>
      </dgm:t>
    </dgm:pt>
    <dgm:pt modelId="{906AFA37-C0CD-4C78-B06C-EAABE3133292}" type="sibTrans" cxnId="{C64B81A8-1FBE-442B-BCF9-7FDAC7C3D64F}">
      <dgm:prSet/>
      <dgm:spPr/>
      <dgm:t>
        <a:bodyPr/>
        <a:lstStyle/>
        <a:p>
          <a:endParaRPr lang="en-US" sz="1400"/>
        </a:p>
      </dgm:t>
    </dgm:pt>
    <dgm:pt modelId="{2B317E02-5185-486B-A4F8-B095A766B391}">
      <dgm:prSet custT="1"/>
      <dgm:spPr/>
      <dgm:t>
        <a:bodyPr/>
        <a:lstStyle/>
        <a:p>
          <a:r>
            <a:rPr lang="en-US" sz="1400" b="1" dirty="0"/>
            <a:t>Pandas &amp; </a:t>
          </a:r>
          <a:r>
            <a:rPr lang="en-US" sz="1400" b="1" dirty="0" err="1"/>
            <a:t>Numpy</a:t>
          </a:r>
          <a:r>
            <a:rPr lang="en-US" sz="1400" dirty="0"/>
            <a:t>: For data manipulation and numerical operations.</a:t>
          </a:r>
        </a:p>
      </dgm:t>
    </dgm:pt>
    <dgm:pt modelId="{9863D2AF-B0E4-4FA7-8D71-17651C250B9E}" type="parTrans" cxnId="{F1621F95-91A2-4F7B-AE54-32B264754E40}">
      <dgm:prSet/>
      <dgm:spPr/>
      <dgm:t>
        <a:bodyPr/>
        <a:lstStyle/>
        <a:p>
          <a:endParaRPr lang="en-US" sz="1400"/>
        </a:p>
      </dgm:t>
    </dgm:pt>
    <dgm:pt modelId="{3C7E8BCC-D16B-41E9-8FC4-BB71E8A7092A}" type="sibTrans" cxnId="{F1621F95-91A2-4F7B-AE54-32B264754E40}">
      <dgm:prSet/>
      <dgm:spPr/>
      <dgm:t>
        <a:bodyPr/>
        <a:lstStyle/>
        <a:p>
          <a:endParaRPr lang="en-US" sz="1400"/>
        </a:p>
      </dgm:t>
    </dgm:pt>
    <dgm:pt modelId="{1066B010-A68F-4625-AE91-1B54BB045401}" type="pres">
      <dgm:prSet presAssocID="{BB50ADA1-8729-44DB-9788-A1322BCE3057}" presName="vert0" presStyleCnt="0">
        <dgm:presLayoutVars>
          <dgm:dir/>
          <dgm:animOne val="branch"/>
          <dgm:animLvl val="lvl"/>
        </dgm:presLayoutVars>
      </dgm:prSet>
      <dgm:spPr/>
    </dgm:pt>
    <dgm:pt modelId="{5AEAF890-B97C-4B91-BE78-5596307C41E9}" type="pres">
      <dgm:prSet presAssocID="{6C75A9B4-017F-45B4-AE9B-C7664EF2CC82}" presName="thickLine" presStyleLbl="alignNode1" presStyleIdx="0" presStyleCnt="2"/>
      <dgm:spPr/>
    </dgm:pt>
    <dgm:pt modelId="{01085C82-FD3D-42A4-B72B-F898896E2C3E}" type="pres">
      <dgm:prSet presAssocID="{6C75A9B4-017F-45B4-AE9B-C7664EF2CC82}" presName="horz1" presStyleCnt="0"/>
      <dgm:spPr/>
    </dgm:pt>
    <dgm:pt modelId="{FD00E785-F00F-4B91-AEBA-985DE088A36F}" type="pres">
      <dgm:prSet presAssocID="{6C75A9B4-017F-45B4-AE9B-C7664EF2CC82}" presName="tx1" presStyleLbl="revTx" presStyleIdx="0" presStyleCnt="8" custScaleY="93774" custLinFactNeighborY="-83"/>
      <dgm:spPr/>
    </dgm:pt>
    <dgm:pt modelId="{31B89D82-4749-4D44-99BF-B2556A8F3D94}" type="pres">
      <dgm:prSet presAssocID="{6C75A9B4-017F-45B4-AE9B-C7664EF2CC82}" presName="vert1" presStyleCnt="0"/>
      <dgm:spPr/>
    </dgm:pt>
    <dgm:pt modelId="{FD897C65-CB51-4D4A-9288-D6109F2E807D}" type="pres">
      <dgm:prSet presAssocID="{08A10CA7-4ABF-4133-B2ED-9E9B7F70DDD4}" presName="vertSpace2a" presStyleCnt="0"/>
      <dgm:spPr/>
    </dgm:pt>
    <dgm:pt modelId="{F437E4A7-6504-4D55-AE5D-3CC2C260DC24}" type="pres">
      <dgm:prSet presAssocID="{08A10CA7-4ABF-4133-B2ED-9E9B7F70DDD4}" presName="horz2" presStyleCnt="0"/>
      <dgm:spPr/>
    </dgm:pt>
    <dgm:pt modelId="{FE5245E8-9D74-46DB-93FD-295C067631F5}" type="pres">
      <dgm:prSet presAssocID="{08A10CA7-4ABF-4133-B2ED-9E9B7F70DDD4}" presName="horzSpace2" presStyleCnt="0"/>
      <dgm:spPr/>
    </dgm:pt>
    <dgm:pt modelId="{138CF262-51D1-4391-A2AE-2FD73C9D811D}" type="pres">
      <dgm:prSet presAssocID="{08A10CA7-4ABF-4133-B2ED-9E9B7F70DDD4}" presName="tx2" presStyleLbl="revTx" presStyleIdx="1" presStyleCnt="8" custScaleY="27183" custLinFactNeighborX="0" custLinFactNeighborY="-1473"/>
      <dgm:spPr/>
    </dgm:pt>
    <dgm:pt modelId="{FB38CBA6-6E7C-4F8C-8545-CFB5CEB6B3EF}" type="pres">
      <dgm:prSet presAssocID="{08A10CA7-4ABF-4133-B2ED-9E9B7F70DDD4}" presName="vert2" presStyleCnt="0"/>
      <dgm:spPr/>
    </dgm:pt>
    <dgm:pt modelId="{4E50293A-E138-49F0-B526-D7D4EF8631B4}" type="pres">
      <dgm:prSet presAssocID="{08A10CA7-4ABF-4133-B2ED-9E9B7F70DDD4}" presName="thinLine2b" presStyleLbl="callout" presStyleIdx="0" presStyleCnt="6" custLinFactNeighborY="47156"/>
      <dgm:spPr/>
    </dgm:pt>
    <dgm:pt modelId="{A3763A0A-089F-4815-AB22-C82FFD5AE457}" type="pres">
      <dgm:prSet presAssocID="{08A10CA7-4ABF-4133-B2ED-9E9B7F70DDD4}" presName="vertSpace2b" presStyleCnt="0"/>
      <dgm:spPr/>
    </dgm:pt>
    <dgm:pt modelId="{CFBD1377-C9D5-4546-9708-60A2BE08DE44}" type="pres">
      <dgm:prSet presAssocID="{D2B83A3D-D1B5-402B-A549-B5DD8B25D57B}" presName="horz2" presStyleCnt="0"/>
      <dgm:spPr/>
    </dgm:pt>
    <dgm:pt modelId="{BEDD2525-4805-4043-9838-E96AC589313A}" type="pres">
      <dgm:prSet presAssocID="{D2B83A3D-D1B5-402B-A549-B5DD8B25D57B}" presName="horzSpace2" presStyleCnt="0"/>
      <dgm:spPr/>
    </dgm:pt>
    <dgm:pt modelId="{78678967-A639-4358-B359-568AD41229E2}" type="pres">
      <dgm:prSet presAssocID="{D2B83A3D-D1B5-402B-A549-B5DD8B25D57B}" presName="tx2" presStyleLbl="revTx" presStyleIdx="2" presStyleCnt="8" custScaleY="44382" custLinFactNeighborX="0" custLinFactNeighborY="184"/>
      <dgm:spPr/>
    </dgm:pt>
    <dgm:pt modelId="{D79C54F2-B088-4AF7-9788-E10DD1416D3D}" type="pres">
      <dgm:prSet presAssocID="{D2B83A3D-D1B5-402B-A549-B5DD8B25D57B}" presName="vert2" presStyleCnt="0"/>
      <dgm:spPr/>
    </dgm:pt>
    <dgm:pt modelId="{6890663D-83BA-49EE-970E-1DF0577FC248}" type="pres">
      <dgm:prSet presAssocID="{D2B83A3D-D1B5-402B-A549-B5DD8B25D57B}" presName="thinLine2b" presStyleLbl="callout" presStyleIdx="1" presStyleCnt="6"/>
      <dgm:spPr/>
    </dgm:pt>
    <dgm:pt modelId="{4F566DE2-0857-4520-9E95-BD6C214F6D91}" type="pres">
      <dgm:prSet presAssocID="{D2B83A3D-D1B5-402B-A549-B5DD8B25D57B}" presName="vertSpace2b" presStyleCnt="0"/>
      <dgm:spPr/>
    </dgm:pt>
    <dgm:pt modelId="{AD42DB0E-1D16-4282-A2F0-1A9729C7F4C0}" type="pres">
      <dgm:prSet presAssocID="{F6C3CDCA-06CC-4C33-BB6B-D0698B1112C9}" presName="thickLine" presStyleLbl="alignNode1" presStyleIdx="1" presStyleCnt="2"/>
      <dgm:spPr/>
    </dgm:pt>
    <dgm:pt modelId="{92A14300-532C-478F-A52A-EB66562C25EA}" type="pres">
      <dgm:prSet presAssocID="{F6C3CDCA-06CC-4C33-BB6B-D0698B1112C9}" presName="horz1" presStyleCnt="0"/>
      <dgm:spPr/>
    </dgm:pt>
    <dgm:pt modelId="{57E89135-7334-4054-BE70-4781A32D5972}" type="pres">
      <dgm:prSet presAssocID="{F6C3CDCA-06CC-4C33-BB6B-D0698B1112C9}" presName="tx1" presStyleLbl="revTx" presStyleIdx="3" presStyleCnt="8"/>
      <dgm:spPr/>
    </dgm:pt>
    <dgm:pt modelId="{3AD67CF4-DD21-4C89-947A-7D7553A22228}" type="pres">
      <dgm:prSet presAssocID="{F6C3CDCA-06CC-4C33-BB6B-D0698B1112C9}" presName="vert1" presStyleCnt="0"/>
      <dgm:spPr/>
    </dgm:pt>
    <dgm:pt modelId="{F56EBD73-BD1B-40C8-A3AB-45DC7F2CE29C}" type="pres">
      <dgm:prSet presAssocID="{9AC847F4-BE7F-466A-B0ED-403E29FA22E9}" presName="vertSpace2a" presStyleCnt="0"/>
      <dgm:spPr/>
    </dgm:pt>
    <dgm:pt modelId="{47F3C029-65AD-4DA1-98F5-AD0DDECD2A83}" type="pres">
      <dgm:prSet presAssocID="{9AC847F4-BE7F-466A-B0ED-403E29FA22E9}" presName="horz2" presStyleCnt="0"/>
      <dgm:spPr/>
    </dgm:pt>
    <dgm:pt modelId="{3B296531-08D4-4405-A252-343272E38A99}" type="pres">
      <dgm:prSet presAssocID="{9AC847F4-BE7F-466A-B0ED-403E29FA22E9}" presName="horzSpace2" presStyleCnt="0"/>
      <dgm:spPr/>
    </dgm:pt>
    <dgm:pt modelId="{A4725791-E6F0-41F3-83E8-D9350A1C67C0}" type="pres">
      <dgm:prSet presAssocID="{9AC847F4-BE7F-466A-B0ED-403E29FA22E9}" presName="tx2" presStyleLbl="revTx" presStyleIdx="4" presStyleCnt="8"/>
      <dgm:spPr/>
    </dgm:pt>
    <dgm:pt modelId="{0EE8065E-67F2-4DFB-9962-CDC6726339CE}" type="pres">
      <dgm:prSet presAssocID="{9AC847F4-BE7F-466A-B0ED-403E29FA22E9}" presName="vert2" presStyleCnt="0"/>
      <dgm:spPr/>
    </dgm:pt>
    <dgm:pt modelId="{BDD71268-DFE8-4806-A325-A71910E3E560}" type="pres">
      <dgm:prSet presAssocID="{9AC847F4-BE7F-466A-B0ED-403E29FA22E9}" presName="thinLine2b" presStyleLbl="callout" presStyleIdx="2" presStyleCnt="6"/>
      <dgm:spPr/>
    </dgm:pt>
    <dgm:pt modelId="{C24C575F-A832-45D4-AB4E-7E69C894BCCE}" type="pres">
      <dgm:prSet presAssocID="{9AC847F4-BE7F-466A-B0ED-403E29FA22E9}" presName="vertSpace2b" presStyleCnt="0"/>
      <dgm:spPr/>
    </dgm:pt>
    <dgm:pt modelId="{87AFB89A-383A-4D6C-B0E1-8E60AF086411}" type="pres">
      <dgm:prSet presAssocID="{F1808FC2-8FCE-470F-817C-0C74CE251D95}" presName="horz2" presStyleCnt="0"/>
      <dgm:spPr/>
    </dgm:pt>
    <dgm:pt modelId="{C3E223FC-361D-43CC-BAA2-E75ACC8DAB54}" type="pres">
      <dgm:prSet presAssocID="{F1808FC2-8FCE-470F-817C-0C74CE251D95}" presName="horzSpace2" presStyleCnt="0"/>
      <dgm:spPr/>
    </dgm:pt>
    <dgm:pt modelId="{7FE5F766-05D9-4614-9BF7-79CCD7F4FADF}" type="pres">
      <dgm:prSet presAssocID="{F1808FC2-8FCE-470F-817C-0C74CE251D95}" presName="tx2" presStyleLbl="revTx" presStyleIdx="5" presStyleCnt="8"/>
      <dgm:spPr/>
    </dgm:pt>
    <dgm:pt modelId="{DD574603-81D5-4A58-9856-9EF3B96A5855}" type="pres">
      <dgm:prSet presAssocID="{F1808FC2-8FCE-470F-817C-0C74CE251D95}" presName="vert2" presStyleCnt="0"/>
      <dgm:spPr/>
    </dgm:pt>
    <dgm:pt modelId="{5C679B82-CDA5-4BFA-9DC3-66C0340E436E}" type="pres">
      <dgm:prSet presAssocID="{F1808FC2-8FCE-470F-817C-0C74CE251D95}" presName="thinLine2b" presStyleLbl="callout" presStyleIdx="3" presStyleCnt="6"/>
      <dgm:spPr/>
    </dgm:pt>
    <dgm:pt modelId="{2B8DFA6D-86C8-411C-B79F-9C5CF6D19FAC}" type="pres">
      <dgm:prSet presAssocID="{F1808FC2-8FCE-470F-817C-0C74CE251D95}" presName="vertSpace2b" presStyleCnt="0"/>
      <dgm:spPr/>
    </dgm:pt>
    <dgm:pt modelId="{A0182CD0-C6CC-4A29-8A1E-439E24210176}" type="pres">
      <dgm:prSet presAssocID="{A0758CEA-2EEF-415D-BDFA-D84D2E1E19B9}" presName="horz2" presStyleCnt="0"/>
      <dgm:spPr/>
    </dgm:pt>
    <dgm:pt modelId="{6B77CC97-5773-4778-9E31-E86AF7EF333C}" type="pres">
      <dgm:prSet presAssocID="{A0758CEA-2EEF-415D-BDFA-D84D2E1E19B9}" presName="horzSpace2" presStyleCnt="0"/>
      <dgm:spPr/>
    </dgm:pt>
    <dgm:pt modelId="{EF2AC45A-456A-4547-B920-4EBD31AB3BE1}" type="pres">
      <dgm:prSet presAssocID="{A0758CEA-2EEF-415D-BDFA-D84D2E1E19B9}" presName="tx2" presStyleLbl="revTx" presStyleIdx="6" presStyleCnt="8"/>
      <dgm:spPr/>
    </dgm:pt>
    <dgm:pt modelId="{25250699-7A0F-4B5A-84B6-C4A550CF287D}" type="pres">
      <dgm:prSet presAssocID="{A0758CEA-2EEF-415D-BDFA-D84D2E1E19B9}" presName="vert2" presStyleCnt="0"/>
      <dgm:spPr/>
    </dgm:pt>
    <dgm:pt modelId="{549A9AFE-746F-40F1-99C2-C52E73DC4DFB}" type="pres">
      <dgm:prSet presAssocID="{A0758CEA-2EEF-415D-BDFA-D84D2E1E19B9}" presName="thinLine2b" presStyleLbl="callout" presStyleIdx="4" presStyleCnt="6"/>
      <dgm:spPr/>
    </dgm:pt>
    <dgm:pt modelId="{66F182EB-5A40-4C80-878D-5FFB7887B02E}" type="pres">
      <dgm:prSet presAssocID="{A0758CEA-2EEF-415D-BDFA-D84D2E1E19B9}" presName="vertSpace2b" presStyleCnt="0"/>
      <dgm:spPr/>
    </dgm:pt>
    <dgm:pt modelId="{ACAAB618-724D-4F78-A0B7-222EA3DE3A97}" type="pres">
      <dgm:prSet presAssocID="{2B317E02-5185-486B-A4F8-B095A766B391}" presName="horz2" presStyleCnt="0"/>
      <dgm:spPr/>
    </dgm:pt>
    <dgm:pt modelId="{F37877A4-EE50-4CD6-9644-72F70C957CF7}" type="pres">
      <dgm:prSet presAssocID="{2B317E02-5185-486B-A4F8-B095A766B391}" presName="horzSpace2" presStyleCnt="0"/>
      <dgm:spPr/>
    </dgm:pt>
    <dgm:pt modelId="{5C40F4A7-C0D7-4898-8FC1-6D8EBF9C1B90}" type="pres">
      <dgm:prSet presAssocID="{2B317E02-5185-486B-A4F8-B095A766B391}" presName="tx2" presStyleLbl="revTx" presStyleIdx="7" presStyleCnt="8"/>
      <dgm:spPr/>
    </dgm:pt>
    <dgm:pt modelId="{8AE59E94-CA45-4E62-B666-58423587E15A}" type="pres">
      <dgm:prSet presAssocID="{2B317E02-5185-486B-A4F8-B095A766B391}" presName="vert2" presStyleCnt="0"/>
      <dgm:spPr/>
    </dgm:pt>
    <dgm:pt modelId="{94E11B59-6005-4AD3-9D23-E4329123F36B}" type="pres">
      <dgm:prSet presAssocID="{2B317E02-5185-486B-A4F8-B095A766B391}" presName="thinLine2b" presStyleLbl="callout" presStyleIdx="5" presStyleCnt="6"/>
      <dgm:spPr/>
    </dgm:pt>
    <dgm:pt modelId="{2431E129-ECC5-4D72-B530-F3BE7225402D}" type="pres">
      <dgm:prSet presAssocID="{2B317E02-5185-486B-A4F8-B095A766B391}" presName="vertSpace2b" presStyleCnt="0"/>
      <dgm:spPr/>
    </dgm:pt>
  </dgm:ptLst>
  <dgm:cxnLst>
    <dgm:cxn modelId="{17F7E32C-EE31-4779-B714-FE398970EB94}" type="presOf" srcId="{9AC847F4-BE7F-466A-B0ED-403E29FA22E9}" destId="{A4725791-E6F0-41F3-83E8-D9350A1C67C0}" srcOrd="0" destOrd="0" presId="urn:microsoft.com/office/officeart/2008/layout/LinedList"/>
    <dgm:cxn modelId="{C430FA66-FB35-481A-BB2F-1590194A1456}" srcId="{BB50ADA1-8729-44DB-9788-A1322BCE3057}" destId="{F6C3CDCA-06CC-4C33-BB6B-D0698B1112C9}" srcOrd="1" destOrd="0" parTransId="{C6C9E034-CA33-4DE1-8189-98AF5745676B}" sibTransId="{E9516CEE-0EBD-46C0-A971-20C6EC6EC726}"/>
    <dgm:cxn modelId="{2FE36368-DAB1-46DD-AE6C-6046B5637106}" type="presOf" srcId="{2B317E02-5185-486B-A4F8-B095A766B391}" destId="{5C40F4A7-C0D7-4898-8FC1-6D8EBF9C1B90}" srcOrd="0" destOrd="0" presId="urn:microsoft.com/office/officeart/2008/layout/LinedList"/>
    <dgm:cxn modelId="{A1553C4A-5538-42B9-937D-87FB9E16F7CD}" type="presOf" srcId="{D2B83A3D-D1B5-402B-A549-B5DD8B25D57B}" destId="{78678967-A639-4358-B359-568AD41229E2}" srcOrd="0" destOrd="0" presId="urn:microsoft.com/office/officeart/2008/layout/LinedList"/>
    <dgm:cxn modelId="{A1D42B4D-0AE6-4889-9B6B-B4DA89E8BAED}" type="presOf" srcId="{A0758CEA-2EEF-415D-BDFA-D84D2E1E19B9}" destId="{EF2AC45A-456A-4547-B920-4EBD31AB3BE1}" srcOrd="0" destOrd="0" presId="urn:microsoft.com/office/officeart/2008/layout/LinedList"/>
    <dgm:cxn modelId="{D21E2E51-0809-4323-9C06-E7BDD17CB3E0}" srcId="{F6C3CDCA-06CC-4C33-BB6B-D0698B1112C9}" destId="{9AC847F4-BE7F-466A-B0ED-403E29FA22E9}" srcOrd="0" destOrd="0" parTransId="{0160CB2B-85A3-4703-9D06-5D994781DA70}" sibTransId="{B09ABC7D-93FB-4AE8-BFA3-5EB7B42F132D}"/>
    <dgm:cxn modelId="{C8E28454-B0C8-4732-9B47-6D38AC2F3AB5}" type="presOf" srcId="{F1808FC2-8FCE-470F-817C-0C74CE251D95}" destId="{7FE5F766-05D9-4614-9BF7-79CCD7F4FADF}" srcOrd="0" destOrd="0" presId="urn:microsoft.com/office/officeart/2008/layout/LinedList"/>
    <dgm:cxn modelId="{69091780-4159-40EE-BBFD-E7554B2E38B4}" srcId="{BB50ADA1-8729-44DB-9788-A1322BCE3057}" destId="{6C75A9B4-017F-45B4-AE9B-C7664EF2CC82}" srcOrd="0" destOrd="0" parTransId="{C75810B6-0E49-400B-9A56-10DF0A692E93}" sibTransId="{365A45DC-08BD-48FA-9221-5A3D9AB627C0}"/>
    <dgm:cxn modelId="{0C52ED84-8310-4AB5-BB37-9B18213B0C20}" type="presOf" srcId="{F6C3CDCA-06CC-4C33-BB6B-D0698B1112C9}" destId="{57E89135-7334-4054-BE70-4781A32D5972}" srcOrd="0" destOrd="0" presId="urn:microsoft.com/office/officeart/2008/layout/LinedList"/>
    <dgm:cxn modelId="{E2756189-7A5D-4C08-81C6-5CC125BA1839}" srcId="{6C75A9B4-017F-45B4-AE9B-C7664EF2CC82}" destId="{08A10CA7-4ABF-4133-B2ED-9E9B7F70DDD4}" srcOrd="0" destOrd="0" parTransId="{6A37B122-E5AF-4DC6-B8BB-2C745182A86B}" sibTransId="{11883DB8-8216-45D9-AF13-150341E5D385}"/>
    <dgm:cxn modelId="{F1621F95-91A2-4F7B-AE54-32B264754E40}" srcId="{F6C3CDCA-06CC-4C33-BB6B-D0698B1112C9}" destId="{2B317E02-5185-486B-A4F8-B095A766B391}" srcOrd="3" destOrd="0" parTransId="{9863D2AF-B0E4-4FA7-8D71-17651C250B9E}" sibTransId="{3C7E8BCC-D16B-41E9-8FC4-BB71E8A7092A}"/>
    <dgm:cxn modelId="{56ACE39E-CD43-4B82-A633-059979B6C284}" type="presOf" srcId="{BB50ADA1-8729-44DB-9788-A1322BCE3057}" destId="{1066B010-A68F-4625-AE91-1B54BB045401}" srcOrd="0" destOrd="0" presId="urn:microsoft.com/office/officeart/2008/layout/LinedList"/>
    <dgm:cxn modelId="{C64B81A8-1FBE-442B-BCF9-7FDAC7C3D64F}" srcId="{F6C3CDCA-06CC-4C33-BB6B-D0698B1112C9}" destId="{A0758CEA-2EEF-415D-BDFA-D84D2E1E19B9}" srcOrd="2" destOrd="0" parTransId="{4D1E569A-B888-4575-B58F-A24ECA45ACA1}" sibTransId="{906AFA37-C0CD-4C78-B06C-EAABE3133292}"/>
    <dgm:cxn modelId="{AD71B0B0-BBCA-4725-B263-FC3A114A1CBB}" srcId="{F6C3CDCA-06CC-4C33-BB6B-D0698B1112C9}" destId="{F1808FC2-8FCE-470F-817C-0C74CE251D95}" srcOrd="1" destOrd="0" parTransId="{65E808C6-3D8A-4A46-B6D9-201A0F0B9855}" sibTransId="{DAA433A8-04EB-4F1F-A300-B96A0EA5D606}"/>
    <dgm:cxn modelId="{161D00BC-4CF6-4AC1-8BA8-8B4F5090D4FE}" type="presOf" srcId="{6C75A9B4-017F-45B4-AE9B-C7664EF2CC82}" destId="{FD00E785-F00F-4B91-AEBA-985DE088A36F}" srcOrd="0" destOrd="0" presId="urn:microsoft.com/office/officeart/2008/layout/LinedList"/>
    <dgm:cxn modelId="{A51FDAD1-A00C-47B1-9840-34FC642C39EC}" srcId="{6C75A9B4-017F-45B4-AE9B-C7664EF2CC82}" destId="{D2B83A3D-D1B5-402B-A549-B5DD8B25D57B}" srcOrd="1" destOrd="0" parTransId="{9B96F56D-0344-4685-A80B-A52925EFB03F}" sibTransId="{619FAB62-AADE-4F62-8115-2082369C8CFE}"/>
    <dgm:cxn modelId="{45872DF9-9FD2-43AA-BF5A-632C6D0A65BB}" type="presOf" srcId="{08A10CA7-4ABF-4133-B2ED-9E9B7F70DDD4}" destId="{138CF262-51D1-4391-A2AE-2FD73C9D811D}" srcOrd="0" destOrd="0" presId="urn:microsoft.com/office/officeart/2008/layout/LinedList"/>
    <dgm:cxn modelId="{CBA78364-4B2A-4235-A4C6-324660EB8438}" type="presParOf" srcId="{1066B010-A68F-4625-AE91-1B54BB045401}" destId="{5AEAF890-B97C-4B91-BE78-5596307C41E9}" srcOrd="0" destOrd="0" presId="urn:microsoft.com/office/officeart/2008/layout/LinedList"/>
    <dgm:cxn modelId="{E9923C2D-8DB3-42BB-A700-3D08D0DED4F1}" type="presParOf" srcId="{1066B010-A68F-4625-AE91-1B54BB045401}" destId="{01085C82-FD3D-42A4-B72B-F898896E2C3E}" srcOrd="1" destOrd="0" presId="urn:microsoft.com/office/officeart/2008/layout/LinedList"/>
    <dgm:cxn modelId="{9291969B-9CC9-471A-B6DA-330D34F168A3}" type="presParOf" srcId="{01085C82-FD3D-42A4-B72B-F898896E2C3E}" destId="{FD00E785-F00F-4B91-AEBA-985DE088A36F}" srcOrd="0" destOrd="0" presId="urn:microsoft.com/office/officeart/2008/layout/LinedList"/>
    <dgm:cxn modelId="{9B27A6AC-1C91-432A-9AF8-FB731C2FC579}" type="presParOf" srcId="{01085C82-FD3D-42A4-B72B-F898896E2C3E}" destId="{31B89D82-4749-4D44-99BF-B2556A8F3D94}" srcOrd="1" destOrd="0" presId="urn:microsoft.com/office/officeart/2008/layout/LinedList"/>
    <dgm:cxn modelId="{CB0FC3D3-BC65-487D-B84A-06EF441DC549}" type="presParOf" srcId="{31B89D82-4749-4D44-99BF-B2556A8F3D94}" destId="{FD897C65-CB51-4D4A-9288-D6109F2E807D}" srcOrd="0" destOrd="0" presId="urn:microsoft.com/office/officeart/2008/layout/LinedList"/>
    <dgm:cxn modelId="{0A420869-715A-4350-A797-E0738A51CF99}" type="presParOf" srcId="{31B89D82-4749-4D44-99BF-B2556A8F3D94}" destId="{F437E4A7-6504-4D55-AE5D-3CC2C260DC24}" srcOrd="1" destOrd="0" presId="urn:microsoft.com/office/officeart/2008/layout/LinedList"/>
    <dgm:cxn modelId="{6FB4CACC-29D1-46E5-BC5B-17705106D027}" type="presParOf" srcId="{F437E4A7-6504-4D55-AE5D-3CC2C260DC24}" destId="{FE5245E8-9D74-46DB-93FD-295C067631F5}" srcOrd="0" destOrd="0" presId="urn:microsoft.com/office/officeart/2008/layout/LinedList"/>
    <dgm:cxn modelId="{AB18A022-8BE6-4A14-B296-F41142EFBDB0}" type="presParOf" srcId="{F437E4A7-6504-4D55-AE5D-3CC2C260DC24}" destId="{138CF262-51D1-4391-A2AE-2FD73C9D811D}" srcOrd="1" destOrd="0" presId="urn:microsoft.com/office/officeart/2008/layout/LinedList"/>
    <dgm:cxn modelId="{7CF3DFF2-0E92-49BF-8172-AFCA680237A2}" type="presParOf" srcId="{F437E4A7-6504-4D55-AE5D-3CC2C260DC24}" destId="{FB38CBA6-6E7C-4F8C-8545-CFB5CEB6B3EF}" srcOrd="2" destOrd="0" presId="urn:microsoft.com/office/officeart/2008/layout/LinedList"/>
    <dgm:cxn modelId="{403FA997-7E30-4953-99FB-87BC3693B9B7}" type="presParOf" srcId="{31B89D82-4749-4D44-99BF-B2556A8F3D94}" destId="{4E50293A-E138-49F0-B526-D7D4EF8631B4}" srcOrd="2" destOrd="0" presId="urn:microsoft.com/office/officeart/2008/layout/LinedList"/>
    <dgm:cxn modelId="{94089421-5D3F-4CEF-929B-38E858990AC9}" type="presParOf" srcId="{31B89D82-4749-4D44-99BF-B2556A8F3D94}" destId="{A3763A0A-089F-4815-AB22-C82FFD5AE457}" srcOrd="3" destOrd="0" presId="urn:microsoft.com/office/officeart/2008/layout/LinedList"/>
    <dgm:cxn modelId="{E89B99FD-FCB0-4295-AF70-D976925DB7DE}" type="presParOf" srcId="{31B89D82-4749-4D44-99BF-B2556A8F3D94}" destId="{CFBD1377-C9D5-4546-9708-60A2BE08DE44}" srcOrd="4" destOrd="0" presId="urn:microsoft.com/office/officeart/2008/layout/LinedList"/>
    <dgm:cxn modelId="{45A3A890-3A28-4B63-AB0B-87EFDC80C36F}" type="presParOf" srcId="{CFBD1377-C9D5-4546-9708-60A2BE08DE44}" destId="{BEDD2525-4805-4043-9838-E96AC589313A}" srcOrd="0" destOrd="0" presId="urn:microsoft.com/office/officeart/2008/layout/LinedList"/>
    <dgm:cxn modelId="{9C904FA5-9426-45FF-A100-5AA2F359AB7B}" type="presParOf" srcId="{CFBD1377-C9D5-4546-9708-60A2BE08DE44}" destId="{78678967-A639-4358-B359-568AD41229E2}" srcOrd="1" destOrd="0" presId="urn:microsoft.com/office/officeart/2008/layout/LinedList"/>
    <dgm:cxn modelId="{1FEF9815-4953-4605-B87D-5052E840E6BF}" type="presParOf" srcId="{CFBD1377-C9D5-4546-9708-60A2BE08DE44}" destId="{D79C54F2-B088-4AF7-9788-E10DD1416D3D}" srcOrd="2" destOrd="0" presId="urn:microsoft.com/office/officeart/2008/layout/LinedList"/>
    <dgm:cxn modelId="{A4060741-6E83-43F5-AD13-CEB45ECCD7A5}" type="presParOf" srcId="{31B89D82-4749-4D44-99BF-B2556A8F3D94}" destId="{6890663D-83BA-49EE-970E-1DF0577FC248}" srcOrd="5" destOrd="0" presId="urn:microsoft.com/office/officeart/2008/layout/LinedList"/>
    <dgm:cxn modelId="{E695D98D-DBE1-4A59-8AB7-FB3EAD90C938}" type="presParOf" srcId="{31B89D82-4749-4D44-99BF-B2556A8F3D94}" destId="{4F566DE2-0857-4520-9E95-BD6C214F6D91}" srcOrd="6" destOrd="0" presId="urn:microsoft.com/office/officeart/2008/layout/LinedList"/>
    <dgm:cxn modelId="{4255ABCC-959D-4E89-B500-8430AAB553A9}" type="presParOf" srcId="{1066B010-A68F-4625-AE91-1B54BB045401}" destId="{AD42DB0E-1D16-4282-A2F0-1A9729C7F4C0}" srcOrd="2" destOrd="0" presId="urn:microsoft.com/office/officeart/2008/layout/LinedList"/>
    <dgm:cxn modelId="{F6F5AD7F-832C-4D7D-98A0-42FD9FD27915}" type="presParOf" srcId="{1066B010-A68F-4625-AE91-1B54BB045401}" destId="{92A14300-532C-478F-A52A-EB66562C25EA}" srcOrd="3" destOrd="0" presId="urn:microsoft.com/office/officeart/2008/layout/LinedList"/>
    <dgm:cxn modelId="{0DEB49A7-3D43-4070-B588-15600E729683}" type="presParOf" srcId="{92A14300-532C-478F-A52A-EB66562C25EA}" destId="{57E89135-7334-4054-BE70-4781A32D5972}" srcOrd="0" destOrd="0" presId="urn:microsoft.com/office/officeart/2008/layout/LinedList"/>
    <dgm:cxn modelId="{68942C90-9AB7-4531-BF83-73E634032DCD}" type="presParOf" srcId="{92A14300-532C-478F-A52A-EB66562C25EA}" destId="{3AD67CF4-DD21-4C89-947A-7D7553A22228}" srcOrd="1" destOrd="0" presId="urn:microsoft.com/office/officeart/2008/layout/LinedList"/>
    <dgm:cxn modelId="{4EBCB3E5-233E-4937-97F2-A2D6C5B0A7BE}" type="presParOf" srcId="{3AD67CF4-DD21-4C89-947A-7D7553A22228}" destId="{F56EBD73-BD1B-40C8-A3AB-45DC7F2CE29C}" srcOrd="0" destOrd="0" presId="urn:microsoft.com/office/officeart/2008/layout/LinedList"/>
    <dgm:cxn modelId="{1D71EC1F-4E0C-4D12-BF16-1E5131F32933}" type="presParOf" srcId="{3AD67CF4-DD21-4C89-947A-7D7553A22228}" destId="{47F3C029-65AD-4DA1-98F5-AD0DDECD2A83}" srcOrd="1" destOrd="0" presId="urn:microsoft.com/office/officeart/2008/layout/LinedList"/>
    <dgm:cxn modelId="{CCAF5E7E-E138-4212-AAF7-A41175AD854E}" type="presParOf" srcId="{47F3C029-65AD-4DA1-98F5-AD0DDECD2A83}" destId="{3B296531-08D4-4405-A252-343272E38A99}" srcOrd="0" destOrd="0" presId="urn:microsoft.com/office/officeart/2008/layout/LinedList"/>
    <dgm:cxn modelId="{D0C8FBC4-77E4-47DF-88C3-2A7214B9070A}" type="presParOf" srcId="{47F3C029-65AD-4DA1-98F5-AD0DDECD2A83}" destId="{A4725791-E6F0-41F3-83E8-D9350A1C67C0}" srcOrd="1" destOrd="0" presId="urn:microsoft.com/office/officeart/2008/layout/LinedList"/>
    <dgm:cxn modelId="{CA5D4AA2-FADD-4C1B-9DA8-6437969C6325}" type="presParOf" srcId="{47F3C029-65AD-4DA1-98F5-AD0DDECD2A83}" destId="{0EE8065E-67F2-4DFB-9962-CDC6726339CE}" srcOrd="2" destOrd="0" presId="urn:microsoft.com/office/officeart/2008/layout/LinedList"/>
    <dgm:cxn modelId="{0CED9124-C54A-413B-9C5D-2010A8690F4D}" type="presParOf" srcId="{3AD67CF4-DD21-4C89-947A-7D7553A22228}" destId="{BDD71268-DFE8-4806-A325-A71910E3E560}" srcOrd="2" destOrd="0" presId="urn:microsoft.com/office/officeart/2008/layout/LinedList"/>
    <dgm:cxn modelId="{DE088176-8F99-45A5-A9AD-9AA844D0FCFE}" type="presParOf" srcId="{3AD67CF4-DD21-4C89-947A-7D7553A22228}" destId="{C24C575F-A832-45D4-AB4E-7E69C894BCCE}" srcOrd="3" destOrd="0" presId="urn:microsoft.com/office/officeart/2008/layout/LinedList"/>
    <dgm:cxn modelId="{29D385C8-BE58-4EFD-9C3E-EE891629B783}" type="presParOf" srcId="{3AD67CF4-DD21-4C89-947A-7D7553A22228}" destId="{87AFB89A-383A-4D6C-B0E1-8E60AF086411}" srcOrd="4" destOrd="0" presId="urn:microsoft.com/office/officeart/2008/layout/LinedList"/>
    <dgm:cxn modelId="{F30C68DD-A84B-48EE-B261-3A7D31814159}" type="presParOf" srcId="{87AFB89A-383A-4D6C-B0E1-8E60AF086411}" destId="{C3E223FC-361D-43CC-BAA2-E75ACC8DAB54}" srcOrd="0" destOrd="0" presId="urn:microsoft.com/office/officeart/2008/layout/LinedList"/>
    <dgm:cxn modelId="{B02B950F-DC3F-4654-953D-F81E79C657EB}" type="presParOf" srcId="{87AFB89A-383A-4D6C-B0E1-8E60AF086411}" destId="{7FE5F766-05D9-4614-9BF7-79CCD7F4FADF}" srcOrd="1" destOrd="0" presId="urn:microsoft.com/office/officeart/2008/layout/LinedList"/>
    <dgm:cxn modelId="{295F6AE6-FF1D-4B0E-BF05-C050F115530E}" type="presParOf" srcId="{87AFB89A-383A-4D6C-B0E1-8E60AF086411}" destId="{DD574603-81D5-4A58-9856-9EF3B96A5855}" srcOrd="2" destOrd="0" presId="urn:microsoft.com/office/officeart/2008/layout/LinedList"/>
    <dgm:cxn modelId="{A4D3C53B-AC44-4496-858E-A986B358E8E1}" type="presParOf" srcId="{3AD67CF4-DD21-4C89-947A-7D7553A22228}" destId="{5C679B82-CDA5-4BFA-9DC3-66C0340E436E}" srcOrd="5" destOrd="0" presId="urn:microsoft.com/office/officeart/2008/layout/LinedList"/>
    <dgm:cxn modelId="{82FED3BC-0FE4-4C8C-8386-CFBA65E49B45}" type="presParOf" srcId="{3AD67CF4-DD21-4C89-947A-7D7553A22228}" destId="{2B8DFA6D-86C8-411C-B79F-9C5CF6D19FAC}" srcOrd="6" destOrd="0" presId="urn:microsoft.com/office/officeart/2008/layout/LinedList"/>
    <dgm:cxn modelId="{DD4EFF53-8D84-470A-8637-D1C429F7F941}" type="presParOf" srcId="{3AD67CF4-DD21-4C89-947A-7D7553A22228}" destId="{A0182CD0-C6CC-4A29-8A1E-439E24210176}" srcOrd="7" destOrd="0" presId="urn:microsoft.com/office/officeart/2008/layout/LinedList"/>
    <dgm:cxn modelId="{39B225F6-64AB-4CE0-BD73-E0BA95D38075}" type="presParOf" srcId="{A0182CD0-C6CC-4A29-8A1E-439E24210176}" destId="{6B77CC97-5773-4778-9E31-E86AF7EF333C}" srcOrd="0" destOrd="0" presId="urn:microsoft.com/office/officeart/2008/layout/LinedList"/>
    <dgm:cxn modelId="{5DAB7D64-EAEA-4E69-AD09-0CAFE0D7DCC9}" type="presParOf" srcId="{A0182CD0-C6CC-4A29-8A1E-439E24210176}" destId="{EF2AC45A-456A-4547-B920-4EBD31AB3BE1}" srcOrd="1" destOrd="0" presId="urn:microsoft.com/office/officeart/2008/layout/LinedList"/>
    <dgm:cxn modelId="{260D544C-187A-4C74-9A59-828AD73295DC}" type="presParOf" srcId="{A0182CD0-C6CC-4A29-8A1E-439E24210176}" destId="{25250699-7A0F-4B5A-84B6-C4A550CF287D}" srcOrd="2" destOrd="0" presId="urn:microsoft.com/office/officeart/2008/layout/LinedList"/>
    <dgm:cxn modelId="{682CE97F-DE25-4110-9C1B-0AB77E3C8B24}" type="presParOf" srcId="{3AD67CF4-DD21-4C89-947A-7D7553A22228}" destId="{549A9AFE-746F-40F1-99C2-C52E73DC4DFB}" srcOrd="8" destOrd="0" presId="urn:microsoft.com/office/officeart/2008/layout/LinedList"/>
    <dgm:cxn modelId="{95B72145-1F39-4DD6-A6FD-740C8289A52C}" type="presParOf" srcId="{3AD67CF4-DD21-4C89-947A-7D7553A22228}" destId="{66F182EB-5A40-4C80-878D-5FFB7887B02E}" srcOrd="9" destOrd="0" presId="urn:microsoft.com/office/officeart/2008/layout/LinedList"/>
    <dgm:cxn modelId="{CC58D6F3-BAB3-4CF7-BECF-AC7FBF25E1E1}" type="presParOf" srcId="{3AD67CF4-DD21-4C89-947A-7D7553A22228}" destId="{ACAAB618-724D-4F78-A0B7-222EA3DE3A97}" srcOrd="10" destOrd="0" presId="urn:microsoft.com/office/officeart/2008/layout/LinedList"/>
    <dgm:cxn modelId="{517A9B93-FB3D-48FE-8BCE-B7AF0D615F0C}" type="presParOf" srcId="{ACAAB618-724D-4F78-A0B7-222EA3DE3A97}" destId="{F37877A4-EE50-4CD6-9644-72F70C957CF7}" srcOrd="0" destOrd="0" presId="urn:microsoft.com/office/officeart/2008/layout/LinedList"/>
    <dgm:cxn modelId="{69E480AE-6F63-4E1F-9D91-C4567F4FF470}" type="presParOf" srcId="{ACAAB618-724D-4F78-A0B7-222EA3DE3A97}" destId="{5C40F4A7-C0D7-4898-8FC1-6D8EBF9C1B90}" srcOrd="1" destOrd="0" presId="urn:microsoft.com/office/officeart/2008/layout/LinedList"/>
    <dgm:cxn modelId="{B8D4EE99-8966-48FC-AE94-A0EDB6203286}" type="presParOf" srcId="{ACAAB618-724D-4F78-A0B7-222EA3DE3A97}" destId="{8AE59E94-CA45-4E62-B666-58423587E15A}" srcOrd="2" destOrd="0" presId="urn:microsoft.com/office/officeart/2008/layout/LinedList"/>
    <dgm:cxn modelId="{C4506B89-9CAE-4C91-9772-6BCDD93FC56A}" type="presParOf" srcId="{3AD67CF4-DD21-4C89-947A-7D7553A22228}" destId="{94E11B59-6005-4AD3-9D23-E4329123F36B}" srcOrd="11" destOrd="0" presId="urn:microsoft.com/office/officeart/2008/layout/LinedList"/>
    <dgm:cxn modelId="{6764A580-4C45-47E4-BDA2-4D7DC4ABFC55}" type="presParOf" srcId="{3AD67CF4-DD21-4C89-947A-7D7553A22228}" destId="{2431E129-ECC5-4D72-B530-F3BE7225402D}" srcOrd="12"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8D333F-2D06-49FD-A78E-41475C8E8902}" type="doc">
      <dgm:prSet loTypeId="urn:microsoft.com/office/officeart/2018/2/layout/IconLabelDescriptionList" loCatId="icon" qsTypeId="urn:microsoft.com/office/officeart/2005/8/quickstyle/simple4" qsCatId="simple" csTypeId="urn:microsoft.com/office/officeart/2005/8/colors/accent1_2" csCatId="accent1" phldr="1"/>
      <dgm:spPr/>
      <dgm:t>
        <a:bodyPr/>
        <a:lstStyle/>
        <a:p>
          <a:endParaRPr lang="en-US"/>
        </a:p>
      </dgm:t>
    </dgm:pt>
    <dgm:pt modelId="{F74B61BE-2B91-4B34-B998-DC67BA4C2170}">
      <dgm:prSet phldrT="[Text]"/>
      <dgm:spPr/>
      <dgm:t>
        <a:bodyPr/>
        <a:lstStyle/>
        <a:p>
          <a:pPr>
            <a:lnSpc>
              <a:spcPct val="100000"/>
            </a:lnSpc>
            <a:defRPr b="1"/>
          </a:pPr>
          <a:r>
            <a:rPr lang="en-US" dirty="0">
              <a:latin typeface="Calibri (Body)"/>
            </a:rPr>
            <a:t>Web Scrapping from Wikipedia</a:t>
          </a:r>
        </a:p>
      </dgm:t>
    </dgm:pt>
    <dgm:pt modelId="{72B6AD5A-518B-4E46-8E77-9EC970480EF5}" type="parTrans" cxnId="{EAA58FB8-6217-4867-BFBC-815B30035AD4}">
      <dgm:prSet/>
      <dgm:spPr/>
      <dgm:t>
        <a:bodyPr/>
        <a:lstStyle/>
        <a:p>
          <a:endParaRPr lang="en-US">
            <a:latin typeface="Calibri (Body)"/>
          </a:endParaRPr>
        </a:p>
      </dgm:t>
    </dgm:pt>
    <dgm:pt modelId="{326908DD-6CF1-400B-AC69-219D85FA7522}" type="sibTrans" cxnId="{EAA58FB8-6217-4867-BFBC-815B30035AD4}">
      <dgm:prSet/>
      <dgm:spPr/>
      <dgm:t>
        <a:bodyPr/>
        <a:lstStyle/>
        <a:p>
          <a:endParaRPr lang="en-US">
            <a:latin typeface="Calibri (Body)"/>
          </a:endParaRPr>
        </a:p>
      </dgm:t>
    </dgm:pt>
    <dgm:pt modelId="{FFA22E5E-73CA-4CA9-8BCD-C9D6FB2605A1}">
      <dgm:prSet phldrT="[Text]"/>
      <dgm:spPr/>
      <dgm:t>
        <a:bodyPr/>
        <a:lstStyle/>
        <a:p>
          <a:pPr>
            <a:lnSpc>
              <a:spcPct val="100000"/>
            </a:lnSpc>
          </a:pPr>
          <a:r>
            <a:rPr lang="en-US" b="0" dirty="0">
              <a:latin typeface="Calibri (Body)"/>
            </a:rPr>
            <a:t>Request data from the SpaceX API</a:t>
          </a:r>
          <a:br>
            <a:rPr lang="en-US" b="0" dirty="0">
              <a:latin typeface="Calibri (Body)"/>
            </a:rPr>
          </a:br>
          <a:r>
            <a:rPr lang="en-US" b="0" dirty="0">
              <a:latin typeface="Calibri (Body)"/>
              <a:cs typeface="Calibri" panose="020F0502020204030204" pitchFamily="34" charset="0"/>
            </a:rPr>
            <a:t>↓</a:t>
          </a:r>
          <a:br>
            <a:rPr lang="en-US" b="0" dirty="0">
              <a:latin typeface="Calibri (Body)"/>
            </a:rPr>
          </a:br>
          <a:r>
            <a:rPr lang="en-US" b="0" dirty="0">
              <a:latin typeface="Calibri (Body)"/>
            </a:rPr>
            <a:t>Decode and transform the response</a:t>
          </a:r>
          <a:br>
            <a:rPr lang="en-US" b="0" dirty="0">
              <a:latin typeface="Calibri (Body)"/>
            </a:rPr>
          </a:br>
          <a:r>
            <a:rPr lang="en-US" b="0" dirty="0">
              <a:latin typeface="Calibri (Body)"/>
              <a:cs typeface="Calibri" panose="020F0502020204030204" pitchFamily="34" charset="0"/>
            </a:rPr>
            <a:t>↓</a:t>
          </a:r>
          <a:br>
            <a:rPr lang="en-US" b="0" dirty="0">
              <a:latin typeface="Calibri (Body)"/>
            </a:rPr>
          </a:br>
          <a:r>
            <a:rPr lang="en-US" b="0" dirty="0">
              <a:latin typeface="Calibri (Body)"/>
            </a:rPr>
            <a:t>Clean the data</a:t>
          </a:r>
          <a:br>
            <a:rPr lang="en-US" b="0" dirty="0">
              <a:latin typeface="Calibri (Body)"/>
            </a:rPr>
          </a:br>
          <a:r>
            <a:rPr lang="en-US" b="0" dirty="0">
              <a:latin typeface="Calibri (Body)"/>
              <a:cs typeface="Calibri" panose="020F0502020204030204" pitchFamily="34" charset="0"/>
            </a:rPr>
            <a:t>↓</a:t>
          </a:r>
          <a:endParaRPr lang="ru-RU" dirty="0">
            <a:latin typeface="Calibri (Body)"/>
          </a:endParaRPr>
        </a:p>
        <a:p>
          <a:pPr>
            <a:lnSpc>
              <a:spcPct val="100000"/>
            </a:lnSpc>
          </a:pPr>
          <a:r>
            <a:rPr lang="en-US" b="0" dirty="0">
              <a:latin typeface="Calibri (Body)"/>
              <a:cs typeface="Calibri" panose="020F0502020204030204" pitchFamily="34" charset="0"/>
            </a:rPr>
            <a:t>Data analysis</a:t>
          </a:r>
        </a:p>
        <a:p>
          <a:pPr>
            <a:lnSpc>
              <a:spcPct val="100000"/>
            </a:lnSpc>
          </a:pPr>
          <a:r>
            <a:rPr lang="en-US" b="0" dirty="0">
              <a:latin typeface="Calibri (Body)"/>
              <a:cs typeface="Calibri" panose="020F0502020204030204" pitchFamily="34" charset="0"/>
            </a:rPr>
            <a:t>↓</a:t>
          </a:r>
          <a:endParaRPr lang="ru-RU" b="0" dirty="0">
            <a:latin typeface="Calibri (Body)"/>
            <a:cs typeface="Calibri" panose="020F0502020204030204" pitchFamily="34" charset="0"/>
          </a:endParaRPr>
        </a:p>
        <a:p>
          <a:pPr>
            <a:lnSpc>
              <a:spcPct val="100000"/>
            </a:lnSpc>
          </a:pPr>
          <a:r>
            <a:rPr lang="en-US" b="0" dirty="0">
              <a:latin typeface="Calibri (Body)"/>
              <a:cs typeface="Calibri" panose="020F0502020204030204" pitchFamily="34" charset="0"/>
            </a:rPr>
            <a:t>Data wrangling</a:t>
          </a:r>
        </a:p>
        <a:p>
          <a:pPr>
            <a:lnSpc>
              <a:spcPct val="100000"/>
            </a:lnSpc>
          </a:pPr>
          <a:r>
            <a:rPr lang="en-US" b="0" dirty="0">
              <a:latin typeface="Calibri (Body)"/>
              <a:cs typeface="Calibri" panose="020F0502020204030204" pitchFamily="34" charset="0"/>
            </a:rPr>
            <a:t>↓</a:t>
          </a:r>
        </a:p>
        <a:p>
          <a:pPr>
            <a:lnSpc>
              <a:spcPct val="100000"/>
            </a:lnSpc>
          </a:pPr>
          <a:r>
            <a:rPr lang="en-US" dirty="0">
              <a:latin typeface="Calibri (Body)"/>
            </a:rPr>
            <a:t>Export the data to CSV</a:t>
          </a:r>
          <a:endParaRPr lang="ru-RU" b="0" dirty="0">
            <a:latin typeface="Calibri (Body)"/>
            <a:cs typeface="Calibri" panose="020F0502020204030204" pitchFamily="34" charset="0"/>
          </a:endParaRPr>
        </a:p>
        <a:p>
          <a:pPr>
            <a:lnSpc>
              <a:spcPct val="100000"/>
            </a:lnSpc>
          </a:pPr>
          <a:endParaRPr lang="en-US" dirty="0">
            <a:latin typeface="Calibri (Body)"/>
          </a:endParaRPr>
        </a:p>
      </dgm:t>
    </dgm:pt>
    <dgm:pt modelId="{32EB961C-B486-45B9-A7EB-8149FC1FF0F9}" type="parTrans" cxnId="{B413F416-4101-4891-B1B4-5863DD952356}">
      <dgm:prSet/>
      <dgm:spPr/>
      <dgm:t>
        <a:bodyPr/>
        <a:lstStyle/>
        <a:p>
          <a:endParaRPr lang="en-US">
            <a:latin typeface="Calibri (Body)"/>
          </a:endParaRPr>
        </a:p>
      </dgm:t>
    </dgm:pt>
    <dgm:pt modelId="{D705280B-8315-4314-A71A-EF423ED7778A}" type="sibTrans" cxnId="{B413F416-4101-4891-B1B4-5863DD952356}">
      <dgm:prSet/>
      <dgm:spPr/>
      <dgm:t>
        <a:bodyPr/>
        <a:lstStyle/>
        <a:p>
          <a:endParaRPr lang="en-US">
            <a:latin typeface="Calibri (Body)"/>
          </a:endParaRPr>
        </a:p>
      </dgm:t>
    </dgm:pt>
    <dgm:pt modelId="{163464DA-01E1-405D-BDFE-61C66CE3F13B}">
      <dgm:prSet phldrT="[Text]"/>
      <dgm:spPr/>
      <dgm:t>
        <a:bodyPr/>
        <a:lstStyle/>
        <a:p>
          <a:pPr>
            <a:lnSpc>
              <a:spcPct val="100000"/>
            </a:lnSpc>
            <a:defRPr b="1"/>
          </a:pPr>
          <a:r>
            <a:rPr lang="en-US" dirty="0">
              <a:latin typeface="Calibri (Body)"/>
            </a:rPr>
            <a:t>SpaceX API data collection</a:t>
          </a:r>
        </a:p>
      </dgm:t>
    </dgm:pt>
    <dgm:pt modelId="{660A3749-16FE-4EAE-A875-8D2F7D14B949}" type="parTrans" cxnId="{10B6EEFA-5672-4645-BC05-EBDA54ED5396}">
      <dgm:prSet/>
      <dgm:spPr/>
      <dgm:t>
        <a:bodyPr/>
        <a:lstStyle/>
        <a:p>
          <a:endParaRPr lang="en-US">
            <a:latin typeface="Calibri (Body)"/>
          </a:endParaRPr>
        </a:p>
      </dgm:t>
    </dgm:pt>
    <dgm:pt modelId="{6307DCD7-448C-43E2-88CA-9349A2681253}" type="sibTrans" cxnId="{10B6EEFA-5672-4645-BC05-EBDA54ED5396}">
      <dgm:prSet/>
      <dgm:spPr/>
      <dgm:t>
        <a:bodyPr/>
        <a:lstStyle/>
        <a:p>
          <a:endParaRPr lang="en-US">
            <a:latin typeface="Calibri (Body)"/>
          </a:endParaRPr>
        </a:p>
      </dgm:t>
    </dgm:pt>
    <dgm:pt modelId="{31AF3967-AF56-4555-91C1-0A1D3932059D}">
      <dgm:prSet phldrT="[Text]"/>
      <dgm:spPr/>
      <dgm:t>
        <a:bodyPr/>
        <a:lstStyle/>
        <a:p>
          <a:pPr>
            <a:lnSpc>
              <a:spcPct val="100000"/>
            </a:lnSpc>
          </a:pPr>
          <a:r>
            <a:rPr lang="en-US" b="0" dirty="0">
              <a:latin typeface="Calibri (Body)"/>
            </a:rPr>
            <a:t>Extract HTML table from Wikipedia</a:t>
          </a:r>
        </a:p>
        <a:p>
          <a:pPr>
            <a:lnSpc>
              <a:spcPct val="100000"/>
            </a:lnSpc>
          </a:pPr>
          <a:r>
            <a:rPr lang="en-US" b="0" dirty="0">
              <a:latin typeface="Calibri (Body)"/>
              <a:cs typeface="Calibri" panose="020F0502020204030204" pitchFamily="34" charset="0"/>
            </a:rPr>
            <a:t>↓</a:t>
          </a:r>
          <a:endParaRPr lang="en-US" b="0" dirty="0">
            <a:latin typeface="Calibri (Body)"/>
          </a:endParaRPr>
        </a:p>
        <a:p>
          <a:pPr>
            <a:lnSpc>
              <a:spcPct val="100000"/>
            </a:lnSpc>
          </a:pPr>
          <a:r>
            <a:rPr lang="en-US" b="0" dirty="0">
              <a:latin typeface="Calibri (Body)"/>
            </a:rPr>
            <a:t>Parse the table and convert it into a Pandas DataFrame</a:t>
          </a:r>
        </a:p>
        <a:p>
          <a:pPr>
            <a:lnSpc>
              <a:spcPct val="100000"/>
            </a:lnSpc>
          </a:pPr>
          <a:r>
            <a:rPr lang="en-US" b="0" dirty="0">
              <a:latin typeface="Calibri (Body)"/>
              <a:cs typeface="Calibri" panose="020F0502020204030204" pitchFamily="34" charset="0"/>
            </a:rPr>
            <a:t>↓</a:t>
          </a:r>
          <a:endParaRPr lang="en-US" b="0" dirty="0">
            <a:latin typeface="Calibri (Body)"/>
          </a:endParaRPr>
        </a:p>
        <a:p>
          <a:pPr>
            <a:lnSpc>
              <a:spcPct val="100000"/>
            </a:lnSpc>
          </a:pPr>
          <a:r>
            <a:rPr lang="en-US" b="0" dirty="0">
              <a:latin typeface="Calibri (Body)"/>
            </a:rPr>
            <a:t>Clean the data</a:t>
          </a:r>
        </a:p>
        <a:p>
          <a:pPr>
            <a:lnSpc>
              <a:spcPct val="100000"/>
            </a:lnSpc>
          </a:pPr>
          <a:r>
            <a:rPr lang="en-US" b="0" dirty="0">
              <a:latin typeface="Calibri (Body)"/>
              <a:cs typeface="Calibri" panose="020F0502020204030204" pitchFamily="34" charset="0"/>
            </a:rPr>
            <a:t>↓</a:t>
          </a:r>
        </a:p>
        <a:p>
          <a:pPr>
            <a:lnSpc>
              <a:spcPct val="100000"/>
            </a:lnSpc>
          </a:pPr>
          <a:r>
            <a:rPr lang="en-US" b="0" dirty="0">
              <a:latin typeface="Calibri (Body)"/>
              <a:cs typeface="Calibri" panose="020F0502020204030204" pitchFamily="34" charset="0"/>
            </a:rPr>
            <a:t>Export the data to CSV</a:t>
          </a:r>
        </a:p>
        <a:p>
          <a:endParaRPr lang="en-US" dirty="0">
            <a:latin typeface="Calibri (Body)"/>
          </a:endParaRPr>
        </a:p>
      </dgm:t>
    </dgm:pt>
    <dgm:pt modelId="{42719FB0-CAE7-4885-B622-B19DFC13FDD7}" type="parTrans" cxnId="{049E7E72-A1B8-4114-BFDE-99D46DF437DD}">
      <dgm:prSet/>
      <dgm:spPr/>
      <dgm:t>
        <a:bodyPr/>
        <a:lstStyle/>
        <a:p>
          <a:endParaRPr lang="en-US">
            <a:latin typeface="Calibri (Body)"/>
          </a:endParaRPr>
        </a:p>
      </dgm:t>
    </dgm:pt>
    <dgm:pt modelId="{4EF45105-0757-4A41-B6A7-133138CC8641}" type="sibTrans" cxnId="{049E7E72-A1B8-4114-BFDE-99D46DF437DD}">
      <dgm:prSet/>
      <dgm:spPr/>
      <dgm:t>
        <a:bodyPr/>
        <a:lstStyle/>
        <a:p>
          <a:endParaRPr lang="en-US">
            <a:latin typeface="Calibri (Body)"/>
          </a:endParaRPr>
        </a:p>
      </dgm:t>
    </dgm:pt>
    <dgm:pt modelId="{5224D6B2-40FD-46E8-95C3-1265419A4D93}" type="pres">
      <dgm:prSet presAssocID="{B28D333F-2D06-49FD-A78E-41475C8E8902}" presName="root" presStyleCnt="0">
        <dgm:presLayoutVars>
          <dgm:dir/>
          <dgm:resizeHandles val="exact"/>
        </dgm:presLayoutVars>
      </dgm:prSet>
      <dgm:spPr/>
    </dgm:pt>
    <dgm:pt modelId="{60DC4A2E-54A5-4617-AAE9-32180974F36C}" type="pres">
      <dgm:prSet presAssocID="{163464DA-01E1-405D-BDFE-61C66CE3F13B}" presName="compNode" presStyleCnt="0"/>
      <dgm:spPr/>
    </dgm:pt>
    <dgm:pt modelId="{CB36B0A9-AF31-4C45-A2B5-E172F8A9D364}" type="pres">
      <dgm:prSet presAssocID="{163464DA-01E1-405D-BDFE-61C66CE3F1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5B6366D-5331-4CCD-9F52-D9697E464B6D}" type="pres">
      <dgm:prSet presAssocID="{163464DA-01E1-405D-BDFE-61C66CE3F13B}" presName="iconSpace" presStyleCnt="0"/>
      <dgm:spPr/>
    </dgm:pt>
    <dgm:pt modelId="{6444C477-79FC-4FE9-9612-9A6A4D2C214F}" type="pres">
      <dgm:prSet presAssocID="{163464DA-01E1-405D-BDFE-61C66CE3F13B}" presName="parTx" presStyleLbl="revTx" presStyleIdx="0" presStyleCnt="4">
        <dgm:presLayoutVars>
          <dgm:chMax val="0"/>
          <dgm:chPref val="0"/>
        </dgm:presLayoutVars>
      </dgm:prSet>
      <dgm:spPr/>
    </dgm:pt>
    <dgm:pt modelId="{3631EF80-BEEF-46A3-9A83-D99BBB707022}" type="pres">
      <dgm:prSet presAssocID="{163464DA-01E1-405D-BDFE-61C66CE3F13B}" presName="txSpace" presStyleCnt="0"/>
      <dgm:spPr/>
    </dgm:pt>
    <dgm:pt modelId="{BF36A689-B7BB-4671-9FF1-8B4F2CA9C45D}" type="pres">
      <dgm:prSet presAssocID="{163464DA-01E1-405D-BDFE-61C66CE3F13B}" presName="desTx" presStyleLbl="revTx" presStyleIdx="1" presStyleCnt="4">
        <dgm:presLayoutVars/>
      </dgm:prSet>
      <dgm:spPr/>
    </dgm:pt>
    <dgm:pt modelId="{02268181-C7CC-4915-9B03-9672753B4EE3}" type="pres">
      <dgm:prSet presAssocID="{6307DCD7-448C-43E2-88CA-9349A2681253}" presName="sibTrans" presStyleCnt="0"/>
      <dgm:spPr/>
    </dgm:pt>
    <dgm:pt modelId="{F0560E6B-0DEB-408A-8260-A5EE7B16B5B7}" type="pres">
      <dgm:prSet presAssocID="{F74B61BE-2B91-4B34-B998-DC67BA4C2170}" presName="compNode" presStyleCnt="0"/>
      <dgm:spPr/>
    </dgm:pt>
    <dgm:pt modelId="{2D260A59-D8CB-461B-9EB1-2A3D3DD2F5A9}" type="pres">
      <dgm:prSet presAssocID="{F74B61BE-2B91-4B34-B998-DC67BA4C217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A35F7BBF-3CFD-452C-8C78-07E13ACD96DF}" type="pres">
      <dgm:prSet presAssocID="{F74B61BE-2B91-4B34-B998-DC67BA4C2170}" presName="iconSpace" presStyleCnt="0"/>
      <dgm:spPr/>
    </dgm:pt>
    <dgm:pt modelId="{553841A5-DA56-410E-9D7B-33CB6D9460A5}" type="pres">
      <dgm:prSet presAssocID="{F74B61BE-2B91-4B34-B998-DC67BA4C2170}" presName="parTx" presStyleLbl="revTx" presStyleIdx="2" presStyleCnt="4" custScaleX="115347">
        <dgm:presLayoutVars>
          <dgm:chMax val="0"/>
          <dgm:chPref val="0"/>
        </dgm:presLayoutVars>
      </dgm:prSet>
      <dgm:spPr/>
    </dgm:pt>
    <dgm:pt modelId="{0C7A7394-AD66-4319-8CD6-2AF90AF57726}" type="pres">
      <dgm:prSet presAssocID="{F74B61BE-2B91-4B34-B998-DC67BA4C2170}" presName="txSpace" presStyleCnt="0"/>
      <dgm:spPr/>
    </dgm:pt>
    <dgm:pt modelId="{16D54EC2-C8A7-4552-B46A-898CB2DBD265}" type="pres">
      <dgm:prSet presAssocID="{F74B61BE-2B91-4B34-B998-DC67BA4C2170}" presName="desTx" presStyleLbl="revTx" presStyleIdx="3" presStyleCnt="4" custScaleX="90687" custLinFactNeighborX="-11094" custLinFactNeighborY="0">
        <dgm:presLayoutVars/>
      </dgm:prSet>
      <dgm:spPr/>
    </dgm:pt>
  </dgm:ptLst>
  <dgm:cxnLst>
    <dgm:cxn modelId="{8AF79016-FFB6-4D9F-AC37-46A17777670E}" type="presOf" srcId="{F74B61BE-2B91-4B34-B998-DC67BA4C2170}" destId="{553841A5-DA56-410E-9D7B-33CB6D9460A5}" srcOrd="0" destOrd="0" presId="urn:microsoft.com/office/officeart/2018/2/layout/IconLabelDescriptionList"/>
    <dgm:cxn modelId="{B413F416-4101-4891-B1B4-5863DD952356}" srcId="{163464DA-01E1-405D-BDFE-61C66CE3F13B}" destId="{FFA22E5E-73CA-4CA9-8BCD-C9D6FB2605A1}" srcOrd="0" destOrd="0" parTransId="{32EB961C-B486-45B9-A7EB-8149FC1FF0F9}" sibTransId="{D705280B-8315-4314-A71A-EF423ED7778A}"/>
    <dgm:cxn modelId="{8B47A62A-86FF-4E0B-ADEE-C0F5B9D91EBD}" type="presOf" srcId="{163464DA-01E1-405D-BDFE-61C66CE3F13B}" destId="{6444C477-79FC-4FE9-9612-9A6A4D2C214F}" srcOrd="0" destOrd="0" presId="urn:microsoft.com/office/officeart/2018/2/layout/IconLabelDescriptionList"/>
    <dgm:cxn modelId="{C74B1E4E-9275-415C-BEEC-B6F949E9DBE7}" type="presOf" srcId="{FFA22E5E-73CA-4CA9-8BCD-C9D6FB2605A1}" destId="{BF36A689-B7BB-4671-9FF1-8B4F2CA9C45D}" srcOrd="0" destOrd="0" presId="urn:microsoft.com/office/officeart/2018/2/layout/IconLabelDescriptionList"/>
    <dgm:cxn modelId="{06EB196F-544B-4BE7-B452-769CDD090CA2}" type="presOf" srcId="{B28D333F-2D06-49FD-A78E-41475C8E8902}" destId="{5224D6B2-40FD-46E8-95C3-1265419A4D93}" srcOrd="0" destOrd="0" presId="urn:microsoft.com/office/officeart/2018/2/layout/IconLabelDescriptionList"/>
    <dgm:cxn modelId="{049E7E72-A1B8-4114-BFDE-99D46DF437DD}" srcId="{F74B61BE-2B91-4B34-B998-DC67BA4C2170}" destId="{31AF3967-AF56-4555-91C1-0A1D3932059D}" srcOrd="0" destOrd="0" parTransId="{42719FB0-CAE7-4885-B622-B19DFC13FDD7}" sibTransId="{4EF45105-0757-4A41-B6A7-133138CC8641}"/>
    <dgm:cxn modelId="{EAA58FB8-6217-4867-BFBC-815B30035AD4}" srcId="{B28D333F-2D06-49FD-A78E-41475C8E8902}" destId="{F74B61BE-2B91-4B34-B998-DC67BA4C2170}" srcOrd="1" destOrd="0" parTransId="{72B6AD5A-518B-4E46-8E77-9EC970480EF5}" sibTransId="{326908DD-6CF1-400B-AC69-219D85FA7522}"/>
    <dgm:cxn modelId="{10B6EEFA-5672-4645-BC05-EBDA54ED5396}" srcId="{B28D333F-2D06-49FD-A78E-41475C8E8902}" destId="{163464DA-01E1-405D-BDFE-61C66CE3F13B}" srcOrd="0" destOrd="0" parTransId="{660A3749-16FE-4EAE-A875-8D2F7D14B949}" sibTransId="{6307DCD7-448C-43E2-88CA-9349A2681253}"/>
    <dgm:cxn modelId="{618374FF-F956-44FE-9AC7-6E6330A432BD}" type="presOf" srcId="{31AF3967-AF56-4555-91C1-0A1D3932059D}" destId="{16D54EC2-C8A7-4552-B46A-898CB2DBD265}" srcOrd="0" destOrd="0" presId="urn:microsoft.com/office/officeart/2018/2/layout/IconLabelDescriptionList"/>
    <dgm:cxn modelId="{F0A27494-D403-4821-9F2D-DFAD1A225C04}" type="presParOf" srcId="{5224D6B2-40FD-46E8-95C3-1265419A4D93}" destId="{60DC4A2E-54A5-4617-AAE9-32180974F36C}" srcOrd="0" destOrd="0" presId="urn:microsoft.com/office/officeart/2018/2/layout/IconLabelDescriptionList"/>
    <dgm:cxn modelId="{FA2A71B0-E6E6-40F5-87AD-548C22F5D4B0}" type="presParOf" srcId="{60DC4A2E-54A5-4617-AAE9-32180974F36C}" destId="{CB36B0A9-AF31-4C45-A2B5-E172F8A9D364}" srcOrd="0" destOrd="0" presId="urn:microsoft.com/office/officeart/2018/2/layout/IconLabelDescriptionList"/>
    <dgm:cxn modelId="{1B90B8B6-0041-4A2E-B8B9-FF9D09F41392}" type="presParOf" srcId="{60DC4A2E-54A5-4617-AAE9-32180974F36C}" destId="{95B6366D-5331-4CCD-9F52-D9697E464B6D}" srcOrd="1" destOrd="0" presId="urn:microsoft.com/office/officeart/2018/2/layout/IconLabelDescriptionList"/>
    <dgm:cxn modelId="{444A7425-82D8-431C-80AA-5785E97DEA4F}" type="presParOf" srcId="{60DC4A2E-54A5-4617-AAE9-32180974F36C}" destId="{6444C477-79FC-4FE9-9612-9A6A4D2C214F}" srcOrd="2" destOrd="0" presId="urn:microsoft.com/office/officeart/2018/2/layout/IconLabelDescriptionList"/>
    <dgm:cxn modelId="{B9154D58-C84D-46DF-8EDA-758E87ECA0F9}" type="presParOf" srcId="{60DC4A2E-54A5-4617-AAE9-32180974F36C}" destId="{3631EF80-BEEF-46A3-9A83-D99BBB707022}" srcOrd="3" destOrd="0" presId="urn:microsoft.com/office/officeart/2018/2/layout/IconLabelDescriptionList"/>
    <dgm:cxn modelId="{5973D300-4497-474F-8FAD-211365CBCA9C}" type="presParOf" srcId="{60DC4A2E-54A5-4617-AAE9-32180974F36C}" destId="{BF36A689-B7BB-4671-9FF1-8B4F2CA9C45D}" srcOrd="4" destOrd="0" presId="urn:microsoft.com/office/officeart/2018/2/layout/IconLabelDescriptionList"/>
    <dgm:cxn modelId="{53DF5A44-0D4E-4A40-81F7-6A061774CEB5}" type="presParOf" srcId="{5224D6B2-40FD-46E8-95C3-1265419A4D93}" destId="{02268181-C7CC-4915-9B03-9672753B4EE3}" srcOrd="1" destOrd="0" presId="urn:microsoft.com/office/officeart/2018/2/layout/IconLabelDescriptionList"/>
    <dgm:cxn modelId="{DC6392CA-0471-4868-9765-84D5747BB338}" type="presParOf" srcId="{5224D6B2-40FD-46E8-95C3-1265419A4D93}" destId="{F0560E6B-0DEB-408A-8260-A5EE7B16B5B7}" srcOrd="2" destOrd="0" presId="urn:microsoft.com/office/officeart/2018/2/layout/IconLabelDescriptionList"/>
    <dgm:cxn modelId="{7C1E21D4-887F-4E0C-9993-65A016E15937}" type="presParOf" srcId="{F0560E6B-0DEB-408A-8260-A5EE7B16B5B7}" destId="{2D260A59-D8CB-461B-9EB1-2A3D3DD2F5A9}" srcOrd="0" destOrd="0" presId="urn:microsoft.com/office/officeart/2018/2/layout/IconLabelDescriptionList"/>
    <dgm:cxn modelId="{6D6A7213-3B5D-4ACC-8E44-DA660073675F}" type="presParOf" srcId="{F0560E6B-0DEB-408A-8260-A5EE7B16B5B7}" destId="{A35F7BBF-3CFD-452C-8C78-07E13ACD96DF}" srcOrd="1" destOrd="0" presId="urn:microsoft.com/office/officeart/2018/2/layout/IconLabelDescriptionList"/>
    <dgm:cxn modelId="{5A5B713B-C031-4F53-9EAF-295635FAEBE8}" type="presParOf" srcId="{F0560E6B-0DEB-408A-8260-A5EE7B16B5B7}" destId="{553841A5-DA56-410E-9D7B-33CB6D9460A5}" srcOrd="2" destOrd="0" presId="urn:microsoft.com/office/officeart/2018/2/layout/IconLabelDescriptionList"/>
    <dgm:cxn modelId="{28A4714C-303A-48AC-B743-0D65CEE6DD33}" type="presParOf" srcId="{F0560E6B-0DEB-408A-8260-A5EE7B16B5B7}" destId="{0C7A7394-AD66-4319-8CD6-2AF90AF57726}" srcOrd="3" destOrd="0" presId="urn:microsoft.com/office/officeart/2018/2/layout/IconLabelDescriptionList"/>
    <dgm:cxn modelId="{DBEC8254-51DA-49AC-9810-AAE54B7E8CD2}" type="presParOf" srcId="{F0560E6B-0DEB-408A-8260-A5EE7B16B5B7}" destId="{16D54EC2-C8A7-4552-B46A-898CB2DBD265}" srcOrd="4" destOrd="0" presId="urn:microsoft.com/office/officeart/2018/2/layout/IconLabelDescription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E25EB9-8990-423F-8964-B65C6AEAD071}"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514DE5F0-7E3D-432D-B6C1-8ECDBF31BC6A}">
      <dgm:prSet phldrT="[Text]" custT="1"/>
      <dgm:spPr/>
      <dgm:t>
        <a:bodyPr/>
        <a:lstStyle/>
        <a:p>
          <a:r>
            <a:rPr lang="en-US" sz="1200" dirty="0">
              <a:latin typeface="Calibri (Body)"/>
            </a:rPr>
            <a:t>Import Required Libraries</a:t>
          </a:r>
        </a:p>
      </dgm:t>
    </dgm:pt>
    <dgm:pt modelId="{587B929C-9904-4FC1-A0F7-6C477EA78772}" type="parTrans" cxnId="{A8491072-DFAB-4EDF-9A3D-87C041F03C1C}">
      <dgm:prSet/>
      <dgm:spPr/>
      <dgm:t>
        <a:bodyPr/>
        <a:lstStyle/>
        <a:p>
          <a:endParaRPr lang="en-US">
            <a:latin typeface="Calibri (Body)"/>
          </a:endParaRPr>
        </a:p>
      </dgm:t>
    </dgm:pt>
    <dgm:pt modelId="{13DD70E0-1E14-4440-945C-F9EE2EE7CAF9}" type="sibTrans" cxnId="{A8491072-DFAB-4EDF-9A3D-87C041F03C1C}">
      <dgm:prSet/>
      <dgm:spPr/>
      <dgm:t>
        <a:bodyPr/>
        <a:lstStyle/>
        <a:p>
          <a:endParaRPr lang="en-US">
            <a:latin typeface="Calibri (Body)"/>
          </a:endParaRPr>
        </a:p>
      </dgm:t>
    </dgm:pt>
    <dgm:pt modelId="{4093B942-E19B-47F4-BB0C-09FA853B1452}">
      <dgm:prSet phldrT="[Text]" custT="1"/>
      <dgm:spPr/>
      <dgm:t>
        <a:bodyPr/>
        <a:lstStyle/>
        <a:p>
          <a:r>
            <a:rPr lang="en-US" sz="1200" dirty="0">
              <a:latin typeface="Calibri (Body)"/>
            </a:rPr>
            <a:t>Define Helper Functions for JSON Data Extraction</a:t>
          </a:r>
        </a:p>
      </dgm:t>
    </dgm:pt>
    <dgm:pt modelId="{5E80F655-3A50-4A55-AB66-62AB7A0EEF9E}" type="parTrans" cxnId="{94245E88-084D-40FE-B97E-8AA76D5015F2}">
      <dgm:prSet/>
      <dgm:spPr/>
      <dgm:t>
        <a:bodyPr/>
        <a:lstStyle/>
        <a:p>
          <a:endParaRPr lang="en-US">
            <a:latin typeface="Calibri (Body)"/>
          </a:endParaRPr>
        </a:p>
      </dgm:t>
    </dgm:pt>
    <dgm:pt modelId="{F5E640E3-3206-451A-8E68-8404A1F29888}" type="sibTrans" cxnId="{94245E88-084D-40FE-B97E-8AA76D5015F2}">
      <dgm:prSet/>
      <dgm:spPr/>
      <dgm:t>
        <a:bodyPr/>
        <a:lstStyle/>
        <a:p>
          <a:endParaRPr lang="en-US">
            <a:latin typeface="Calibri (Body)"/>
          </a:endParaRPr>
        </a:p>
      </dgm:t>
    </dgm:pt>
    <dgm:pt modelId="{B0475A00-9750-4AF1-98E1-4AB53E1C96BE}">
      <dgm:prSet phldrT="[Text]" custT="1"/>
      <dgm:spPr/>
      <dgm:t>
        <a:bodyPr/>
        <a:lstStyle/>
        <a:p>
          <a:r>
            <a:rPr lang="en-US" sz="1200" dirty="0">
              <a:latin typeface="Calibri (Body)"/>
            </a:rPr>
            <a:t>Request Data from SpaceX API (send HTTP GET requests)</a:t>
          </a:r>
        </a:p>
      </dgm:t>
    </dgm:pt>
    <dgm:pt modelId="{4D250283-DF22-42DF-A89A-123B63275CD8}" type="parTrans" cxnId="{160ED0D2-5AB3-44F0-904D-CD1615FFCF90}">
      <dgm:prSet/>
      <dgm:spPr/>
      <dgm:t>
        <a:bodyPr/>
        <a:lstStyle/>
        <a:p>
          <a:endParaRPr lang="en-US">
            <a:latin typeface="Calibri (Body)"/>
          </a:endParaRPr>
        </a:p>
      </dgm:t>
    </dgm:pt>
    <dgm:pt modelId="{F4E75138-2416-4B82-BF17-24A10658F802}" type="sibTrans" cxnId="{160ED0D2-5AB3-44F0-904D-CD1615FFCF90}">
      <dgm:prSet/>
      <dgm:spPr/>
      <dgm:t>
        <a:bodyPr/>
        <a:lstStyle/>
        <a:p>
          <a:endParaRPr lang="en-US">
            <a:latin typeface="Calibri (Body)"/>
          </a:endParaRPr>
        </a:p>
      </dgm:t>
    </dgm:pt>
    <dgm:pt modelId="{08CB9E8C-8A89-49FF-AACB-99A7B1E9D80F}">
      <dgm:prSet custT="1"/>
      <dgm:spPr/>
      <dgm:t>
        <a:bodyPr/>
        <a:lstStyle/>
        <a:p>
          <a:r>
            <a:rPr lang="en-US" sz="1200" dirty="0">
              <a:latin typeface="Calibri (Body)"/>
            </a:rPr>
            <a:t>Convert to Pandas DataFrame</a:t>
          </a:r>
        </a:p>
      </dgm:t>
    </dgm:pt>
    <dgm:pt modelId="{92C79C41-49F6-4537-BEBC-E74A5AE94CE3}" type="parTrans" cxnId="{F2D29D2B-50E4-4582-AB97-FF9F8C9BC4BB}">
      <dgm:prSet/>
      <dgm:spPr/>
      <dgm:t>
        <a:bodyPr/>
        <a:lstStyle/>
        <a:p>
          <a:endParaRPr lang="en-US">
            <a:latin typeface="Calibri (Body)"/>
          </a:endParaRPr>
        </a:p>
      </dgm:t>
    </dgm:pt>
    <dgm:pt modelId="{BA3F8C1C-77F8-4F90-89A1-EE73FCD91D38}" type="sibTrans" cxnId="{F2D29D2B-50E4-4582-AB97-FF9F8C9BC4BB}">
      <dgm:prSet/>
      <dgm:spPr/>
      <dgm:t>
        <a:bodyPr/>
        <a:lstStyle/>
        <a:p>
          <a:endParaRPr lang="en-US">
            <a:latin typeface="Calibri (Body)"/>
          </a:endParaRPr>
        </a:p>
      </dgm:t>
    </dgm:pt>
    <dgm:pt modelId="{CB1DEFA1-27DB-4D96-A633-FB1FCC77ADD1}">
      <dgm:prSet custT="1"/>
      <dgm:spPr/>
      <dgm:t>
        <a:bodyPr/>
        <a:lstStyle/>
        <a:p>
          <a:r>
            <a:rPr lang="en-US" sz="1200" dirty="0">
              <a:latin typeface="Calibri (Body)"/>
            </a:rPr>
            <a:t>Filter and Handle Missing Data</a:t>
          </a:r>
        </a:p>
      </dgm:t>
    </dgm:pt>
    <dgm:pt modelId="{384EFCA5-30DD-4C4B-85CE-D65591293364}" type="parTrans" cxnId="{D0AFCF5D-F23D-422D-88DB-E5F9446CAF5D}">
      <dgm:prSet/>
      <dgm:spPr/>
      <dgm:t>
        <a:bodyPr/>
        <a:lstStyle/>
        <a:p>
          <a:endParaRPr lang="en-US">
            <a:latin typeface="Calibri (Body)"/>
          </a:endParaRPr>
        </a:p>
      </dgm:t>
    </dgm:pt>
    <dgm:pt modelId="{A8D570D8-059E-4C09-9981-224A13F3EC73}" type="sibTrans" cxnId="{D0AFCF5D-F23D-422D-88DB-E5F9446CAF5D}">
      <dgm:prSet/>
      <dgm:spPr/>
      <dgm:t>
        <a:bodyPr/>
        <a:lstStyle/>
        <a:p>
          <a:endParaRPr lang="en-US">
            <a:latin typeface="Calibri (Body)"/>
          </a:endParaRPr>
        </a:p>
      </dgm:t>
    </dgm:pt>
    <dgm:pt modelId="{54B57151-616B-421C-84DD-AFDC5BBEE137}">
      <dgm:prSet custT="1"/>
      <dgm:spPr/>
      <dgm:t>
        <a:bodyPr/>
        <a:lstStyle/>
        <a:p>
          <a:r>
            <a:rPr lang="en-US" sz="1200" dirty="0">
              <a:latin typeface="Calibri (Body)"/>
            </a:rPr>
            <a:t>Export to CSV (</a:t>
          </a:r>
          <a:r>
            <a:rPr lang="en-US" sz="1200" b="0" dirty="0">
              <a:latin typeface="Calibri (Body)"/>
            </a:rPr>
            <a:t>dataset_part_1.csv)</a:t>
          </a:r>
          <a:endParaRPr lang="en-US" sz="1200" dirty="0">
            <a:latin typeface="Calibri (Body)"/>
          </a:endParaRPr>
        </a:p>
      </dgm:t>
    </dgm:pt>
    <dgm:pt modelId="{FD1AD9E2-CA6B-4FC0-8849-F8B5B793886E}" type="parTrans" cxnId="{9D421E89-C09F-4EAF-A735-A9E79873E9F6}">
      <dgm:prSet/>
      <dgm:spPr/>
      <dgm:t>
        <a:bodyPr/>
        <a:lstStyle/>
        <a:p>
          <a:endParaRPr lang="en-US">
            <a:latin typeface="Calibri (Body)"/>
          </a:endParaRPr>
        </a:p>
      </dgm:t>
    </dgm:pt>
    <dgm:pt modelId="{F8C3383B-CFEC-47E6-93F6-B0AC3C216AD7}" type="sibTrans" cxnId="{9D421E89-C09F-4EAF-A735-A9E79873E9F6}">
      <dgm:prSet/>
      <dgm:spPr/>
      <dgm:t>
        <a:bodyPr/>
        <a:lstStyle/>
        <a:p>
          <a:endParaRPr lang="en-US">
            <a:latin typeface="Calibri (Body)"/>
          </a:endParaRPr>
        </a:p>
      </dgm:t>
    </dgm:pt>
    <dgm:pt modelId="{CFA1FE0D-5158-434C-9531-8B238A572849}">
      <dgm:prSet custT="1"/>
      <dgm:spPr/>
      <dgm:t>
        <a:bodyPr/>
        <a:lstStyle/>
        <a:p>
          <a:r>
            <a:rPr lang="en-US" sz="1200" dirty="0">
              <a:latin typeface="Calibri (Body)"/>
            </a:rPr>
            <a:t>Decode and Normalize Data</a:t>
          </a:r>
        </a:p>
        <a:p>
          <a:r>
            <a:rPr lang="en-US" sz="1200" dirty="0">
              <a:latin typeface="Calibri (Body)"/>
            </a:rPr>
            <a:t>(</a:t>
          </a:r>
          <a:r>
            <a:rPr lang="en-US" sz="1000" dirty="0">
              <a:latin typeface="Calibri (Body)"/>
            </a:rPr>
            <a:t>Pandas json_normalize</a:t>
          </a:r>
          <a:r>
            <a:rPr lang="en-US" sz="1200" dirty="0">
              <a:latin typeface="Calibri (Body)"/>
            </a:rPr>
            <a:t>)</a:t>
          </a:r>
        </a:p>
      </dgm:t>
    </dgm:pt>
    <dgm:pt modelId="{BE101A4D-D3F2-4EC2-889B-21B1A06BF647}" type="parTrans" cxnId="{2E37E28F-E777-4325-A148-79A3223D98D7}">
      <dgm:prSet/>
      <dgm:spPr/>
      <dgm:t>
        <a:bodyPr/>
        <a:lstStyle/>
        <a:p>
          <a:endParaRPr lang="en-US">
            <a:latin typeface="Calibri (Body)"/>
          </a:endParaRPr>
        </a:p>
      </dgm:t>
    </dgm:pt>
    <dgm:pt modelId="{CA9C786C-4678-4C28-8A28-691F56C8B043}" type="sibTrans" cxnId="{2E37E28F-E777-4325-A148-79A3223D98D7}">
      <dgm:prSet/>
      <dgm:spPr/>
      <dgm:t>
        <a:bodyPr/>
        <a:lstStyle/>
        <a:p>
          <a:endParaRPr lang="en-US">
            <a:latin typeface="Calibri (Body)"/>
          </a:endParaRPr>
        </a:p>
      </dgm:t>
    </dgm:pt>
    <dgm:pt modelId="{1FAC99E1-08E6-406B-84AB-538950A50891}" type="pres">
      <dgm:prSet presAssocID="{6BE25EB9-8990-423F-8964-B65C6AEAD071}" presName="Name0" presStyleCnt="0">
        <dgm:presLayoutVars>
          <dgm:dir/>
          <dgm:resizeHandles val="exact"/>
        </dgm:presLayoutVars>
      </dgm:prSet>
      <dgm:spPr/>
    </dgm:pt>
    <dgm:pt modelId="{4F0CB0EE-65F1-4996-973A-B103FF6B38C4}" type="pres">
      <dgm:prSet presAssocID="{514DE5F0-7E3D-432D-B6C1-8ECDBF31BC6A}" presName="node" presStyleLbl="node1" presStyleIdx="0" presStyleCnt="7">
        <dgm:presLayoutVars>
          <dgm:bulletEnabled val="1"/>
        </dgm:presLayoutVars>
      </dgm:prSet>
      <dgm:spPr/>
    </dgm:pt>
    <dgm:pt modelId="{FBE86060-6704-4D38-9FD7-DCC027082851}" type="pres">
      <dgm:prSet presAssocID="{13DD70E0-1E14-4440-945C-F9EE2EE7CAF9}" presName="sibTrans" presStyleLbl="sibTrans1D1" presStyleIdx="0" presStyleCnt="6"/>
      <dgm:spPr/>
    </dgm:pt>
    <dgm:pt modelId="{6F56A143-14EA-4478-9543-011296323B6E}" type="pres">
      <dgm:prSet presAssocID="{13DD70E0-1E14-4440-945C-F9EE2EE7CAF9}" presName="connectorText" presStyleLbl="sibTrans1D1" presStyleIdx="0" presStyleCnt="6"/>
      <dgm:spPr/>
    </dgm:pt>
    <dgm:pt modelId="{08B7BD96-7598-489D-B1E4-40C7A069F6BE}" type="pres">
      <dgm:prSet presAssocID="{4093B942-E19B-47F4-BB0C-09FA853B1452}" presName="node" presStyleLbl="node1" presStyleIdx="1" presStyleCnt="7">
        <dgm:presLayoutVars>
          <dgm:bulletEnabled val="1"/>
        </dgm:presLayoutVars>
      </dgm:prSet>
      <dgm:spPr/>
    </dgm:pt>
    <dgm:pt modelId="{75DAC3B7-8814-43AF-AF72-D92DDDD7BA84}" type="pres">
      <dgm:prSet presAssocID="{F5E640E3-3206-451A-8E68-8404A1F29888}" presName="sibTrans" presStyleLbl="sibTrans1D1" presStyleIdx="1" presStyleCnt="6"/>
      <dgm:spPr/>
    </dgm:pt>
    <dgm:pt modelId="{C77E8FB8-76F1-4D26-B40D-AE1556ABB8DA}" type="pres">
      <dgm:prSet presAssocID="{F5E640E3-3206-451A-8E68-8404A1F29888}" presName="connectorText" presStyleLbl="sibTrans1D1" presStyleIdx="1" presStyleCnt="6"/>
      <dgm:spPr/>
    </dgm:pt>
    <dgm:pt modelId="{038331C7-0C4A-467E-BB76-E413FBD2CC6F}" type="pres">
      <dgm:prSet presAssocID="{B0475A00-9750-4AF1-98E1-4AB53E1C96BE}" presName="node" presStyleLbl="node1" presStyleIdx="2" presStyleCnt="7">
        <dgm:presLayoutVars>
          <dgm:bulletEnabled val="1"/>
        </dgm:presLayoutVars>
      </dgm:prSet>
      <dgm:spPr/>
    </dgm:pt>
    <dgm:pt modelId="{4122934B-55BF-4413-B0EF-0FEBD3C30D7F}" type="pres">
      <dgm:prSet presAssocID="{F4E75138-2416-4B82-BF17-24A10658F802}" presName="sibTrans" presStyleLbl="sibTrans1D1" presStyleIdx="2" presStyleCnt="6"/>
      <dgm:spPr/>
    </dgm:pt>
    <dgm:pt modelId="{C997F1E2-32A6-4FCD-8162-C3956033451B}" type="pres">
      <dgm:prSet presAssocID="{F4E75138-2416-4B82-BF17-24A10658F802}" presName="connectorText" presStyleLbl="sibTrans1D1" presStyleIdx="2" presStyleCnt="6"/>
      <dgm:spPr/>
    </dgm:pt>
    <dgm:pt modelId="{12428F17-689B-4CF0-A489-DCBFDD3ABB3E}" type="pres">
      <dgm:prSet presAssocID="{CFA1FE0D-5158-434C-9531-8B238A572849}" presName="node" presStyleLbl="node1" presStyleIdx="3" presStyleCnt="7">
        <dgm:presLayoutVars>
          <dgm:bulletEnabled val="1"/>
        </dgm:presLayoutVars>
      </dgm:prSet>
      <dgm:spPr/>
    </dgm:pt>
    <dgm:pt modelId="{CCD48791-9FE4-4DA7-B3BF-055C840F4810}" type="pres">
      <dgm:prSet presAssocID="{CA9C786C-4678-4C28-8A28-691F56C8B043}" presName="sibTrans" presStyleLbl="sibTrans1D1" presStyleIdx="3" presStyleCnt="6"/>
      <dgm:spPr/>
    </dgm:pt>
    <dgm:pt modelId="{6C3C9C2C-7A37-48A2-96A5-ACE93C54C187}" type="pres">
      <dgm:prSet presAssocID="{CA9C786C-4678-4C28-8A28-691F56C8B043}" presName="connectorText" presStyleLbl="sibTrans1D1" presStyleIdx="3" presStyleCnt="6"/>
      <dgm:spPr/>
    </dgm:pt>
    <dgm:pt modelId="{EE2582D9-39C7-43D3-A1A6-3FAB98750F04}" type="pres">
      <dgm:prSet presAssocID="{08CB9E8C-8A89-49FF-AACB-99A7B1E9D80F}" presName="node" presStyleLbl="node1" presStyleIdx="4" presStyleCnt="7">
        <dgm:presLayoutVars>
          <dgm:bulletEnabled val="1"/>
        </dgm:presLayoutVars>
      </dgm:prSet>
      <dgm:spPr/>
    </dgm:pt>
    <dgm:pt modelId="{7F1FBB13-49D5-46B4-B9F3-F31F620D0BD5}" type="pres">
      <dgm:prSet presAssocID="{BA3F8C1C-77F8-4F90-89A1-EE73FCD91D38}" presName="sibTrans" presStyleLbl="sibTrans1D1" presStyleIdx="4" presStyleCnt="6"/>
      <dgm:spPr/>
    </dgm:pt>
    <dgm:pt modelId="{39CBCBFA-1CD0-4ED0-B8CD-F57E6D36CD70}" type="pres">
      <dgm:prSet presAssocID="{BA3F8C1C-77F8-4F90-89A1-EE73FCD91D38}" presName="connectorText" presStyleLbl="sibTrans1D1" presStyleIdx="4" presStyleCnt="6"/>
      <dgm:spPr/>
    </dgm:pt>
    <dgm:pt modelId="{DCDF6752-C5AC-42FF-9F5E-49BA61B20984}" type="pres">
      <dgm:prSet presAssocID="{CB1DEFA1-27DB-4D96-A633-FB1FCC77ADD1}" presName="node" presStyleLbl="node1" presStyleIdx="5" presStyleCnt="7">
        <dgm:presLayoutVars>
          <dgm:bulletEnabled val="1"/>
        </dgm:presLayoutVars>
      </dgm:prSet>
      <dgm:spPr/>
    </dgm:pt>
    <dgm:pt modelId="{F5A31FB2-E686-4C4B-A478-5C5EA8EC0F16}" type="pres">
      <dgm:prSet presAssocID="{A8D570D8-059E-4C09-9981-224A13F3EC73}" presName="sibTrans" presStyleLbl="sibTrans1D1" presStyleIdx="5" presStyleCnt="6"/>
      <dgm:spPr/>
    </dgm:pt>
    <dgm:pt modelId="{6D2B8C03-ABE6-420E-8D11-F27FC40EE68B}" type="pres">
      <dgm:prSet presAssocID="{A8D570D8-059E-4C09-9981-224A13F3EC73}" presName="connectorText" presStyleLbl="sibTrans1D1" presStyleIdx="5" presStyleCnt="6"/>
      <dgm:spPr/>
    </dgm:pt>
    <dgm:pt modelId="{496AED17-BFF4-4ACB-B691-B07341900DD1}" type="pres">
      <dgm:prSet presAssocID="{54B57151-616B-421C-84DD-AFDC5BBEE137}" presName="node" presStyleLbl="node1" presStyleIdx="6" presStyleCnt="7" custScaleX="223836" custScaleY="37156" custLinFactNeighborX="-242" custLinFactNeighborY="-3876">
        <dgm:presLayoutVars>
          <dgm:bulletEnabled val="1"/>
        </dgm:presLayoutVars>
      </dgm:prSet>
      <dgm:spPr/>
    </dgm:pt>
  </dgm:ptLst>
  <dgm:cxnLst>
    <dgm:cxn modelId="{2692A004-490E-46DB-A3CC-D2D7F29C8B2A}" type="presOf" srcId="{F4E75138-2416-4B82-BF17-24A10658F802}" destId="{C997F1E2-32A6-4FCD-8162-C3956033451B}" srcOrd="1" destOrd="0" presId="urn:microsoft.com/office/officeart/2016/7/layout/RepeatingBendingProcessNew"/>
    <dgm:cxn modelId="{31698905-62A0-400C-93EA-A34AFA6B86A0}" type="presOf" srcId="{54B57151-616B-421C-84DD-AFDC5BBEE137}" destId="{496AED17-BFF4-4ACB-B691-B07341900DD1}" srcOrd="0" destOrd="0" presId="urn:microsoft.com/office/officeart/2016/7/layout/RepeatingBendingProcessNew"/>
    <dgm:cxn modelId="{AAC86321-3BE1-4E2C-BF1A-E1DAD650A432}" type="presOf" srcId="{4093B942-E19B-47F4-BB0C-09FA853B1452}" destId="{08B7BD96-7598-489D-B1E4-40C7A069F6BE}" srcOrd="0" destOrd="0" presId="urn:microsoft.com/office/officeart/2016/7/layout/RepeatingBendingProcessNew"/>
    <dgm:cxn modelId="{CFBEA328-70F2-43ED-B491-17C6F4ED88F3}" type="presOf" srcId="{CA9C786C-4678-4C28-8A28-691F56C8B043}" destId="{6C3C9C2C-7A37-48A2-96A5-ACE93C54C187}" srcOrd="1" destOrd="0" presId="urn:microsoft.com/office/officeart/2016/7/layout/RepeatingBendingProcessNew"/>
    <dgm:cxn modelId="{F739602B-4666-4F95-BA42-223CDE11E608}" type="presOf" srcId="{A8D570D8-059E-4C09-9981-224A13F3EC73}" destId="{F5A31FB2-E686-4C4B-A478-5C5EA8EC0F16}" srcOrd="0" destOrd="0" presId="urn:microsoft.com/office/officeart/2016/7/layout/RepeatingBendingProcessNew"/>
    <dgm:cxn modelId="{F2D29D2B-50E4-4582-AB97-FF9F8C9BC4BB}" srcId="{6BE25EB9-8990-423F-8964-B65C6AEAD071}" destId="{08CB9E8C-8A89-49FF-AACB-99A7B1E9D80F}" srcOrd="4" destOrd="0" parTransId="{92C79C41-49F6-4537-BEBC-E74A5AE94CE3}" sibTransId="{BA3F8C1C-77F8-4F90-89A1-EE73FCD91D38}"/>
    <dgm:cxn modelId="{69E7A75B-5089-4B7B-9E98-B522037E8383}" type="presOf" srcId="{6BE25EB9-8990-423F-8964-B65C6AEAD071}" destId="{1FAC99E1-08E6-406B-84AB-538950A50891}" srcOrd="0" destOrd="0" presId="urn:microsoft.com/office/officeart/2016/7/layout/RepeatingBendingProcessNew"/>
    <dgm:cxn modelId="{4216A55D-2871-41C2-B017-6C849430E791}" type="presOf" srcId="{CFA1FE0D-5158-434C-9531-8B238A572849}" destId="{12428F17-689B-4CF0-A489-DCBFDD3ABB3E}" srcOrd="0" destOrd="0" presId="urn:microsoft.com/office/officeart/2016/7/layout/RepeatingBendingProcessNew"/>
    <dgm:cxn modelId="{D0AFCF5D-F23D-422D-88DB-E5F9446CAF5D}" srcId="{6BE25EB9-8990-423F-8964-B65C6AEAD071}" destId="{CB1DEFA1-27DB-4D96-A633-FB1FCC77ADD1}" srcOrd="5" destOrd="0" parTransId="{384EFCA5-30DD-4C4B-85CE-D65591293364}" sibTransId="{A8D570D8-059E-4C09-9981-224A13F3EC73}"/>
    <dgm:cxn modelId="{1106A644-4046-48DE-8CAA-A6320D41B3AC}" type="presOf" srcId="{A8D570D8-059E-4C09-9981-224A13F3EC73}" destId="{6D2B8C03-ABE6-420E-8D11-F27FC40EE68B}" srcOrd="1" destOrd="0" presId="urn:microsoft.com/office/officeart/2016/7/layout/RepeatingBendingProcessNew"/>
    <dgm:cxn modelId="{8FBACE67-6F0E-4DB2-8868-51A2355E27F1}" type="presOf" srcId="{13DD70E0-1E14-4440-945C-F9EE2EE7CAF9}" destId="{6F56A143-14EA-4478-9543-011296323B6E}" srcOrd="1" destOrd="0" presId="urn:microsoft.com/office/officeart/2016/7/layout/RepeatingBendingProcessNew"/>
    <dgm:cxn modelId="{A8491072-DFAB-4EDF-9A3D-87C041F03C1C}" srcId="{6BE25EB9-8990-423F-8964-B65C6AEAD071}" destId="{514DE5F0-7E3D-432D-B6C1-8ECDBF31BC6A}" srcOrd="0" destOrd="0" parTransId="{587B929C-9904-4FC1-A0F7-6C477EA78772}" sibTransId="{13DD70E0-1E14-4440-945C-F9EE2EE7CAF9}"/>
    <dgm:cxn modelId="{26276585-6819-4A4B-B10E-2BD05A1A8CE9}" type="presOf" srcId="{514DE5F0-7E3D-432D-B6C1-8ECDBF31BC6A}" destId="{4F0CB0EE-65F1-4996-973A-B103FF6B38C4}" srcOrd="0" destOrd="0" presId="urn:microsoft.com/office/officeart/2016/7/layout/RepeatingBendingProcessNew"/>
    <dgm:cxn modelId="{94245E88-084D-40FE-B97E-8AA76D5015F2}" srcId="{6BE25EB9-8990-423F-8964-B65C6AEAD071}" destId="{4093B942-E19B-47F4-BB0C-09FA853B1452}" srcOrd="1" destOrd="0" parTransId="{5E80F655-3A50-4A55-AB66-62AB7A0EEF9E}" sibTransId="{F5E640E3-3206-451A-8E68-8404A1F29888}"/>
    <dgm:cxn modelId="{9D421E89-C09F-4EAF-A735-A9E79873E9F6}" srcId="{6BE25EB9-8990-423F-8964-B65C6AEAD071}" destId="{54B57151-616B-421C-84DD-AFDC5BBEE137}" srcOrd="6" destOrd="0" parTransId="{FD1AD9E2-CA6B-4FC0-8849-F8B5B793886E}" sibTransId="{F8C3383B-CFEC-47E6-93F6-B0AC3C216AD7}"/>
    <dgm:cxn modelId="{012B0D8F-8A33-4BB7-BF13-D51D75D00510}" type="presOf" srcId="{BA3F8C1C-77F8-4F90-89A1-EE73FCD91D38}" destId="{7F1FBB13-49D5-46B4-B9F3-F31F620D0BD5}" srcOrd="0" destOrd="0" presId="urn:microsoft.com/office/officeart/2016/7/layout/RepeatingBendingProcessNew"/>
    <dgm:cxn modelId="{2E37E28F-E777-4325-A148-79A3223D98D7}" srcId="{6BE25EB9-8990-423F-8964-B65C6AEAD071}" destId="{CFA1FE0D-5158-434C-9531-8B238A572849}" srcOrd="3" destOrd="0" parTransId="{BE101A4D-D3F2-4EC2-889B-21B1A06BF647}" sibTransId="{CA9C786C-4678-4C28-8A28-691F56C8B043}"/>
    <dgm:cxn modelId="{BB5CC192-ED0E-4BED-9C20-C8BE4AB689E6}" type="presOf" srcId="{08CB9E8C-8A89-49FF-AACB-99A7B1E9D80F}" destId="{EE2582D9-39C7-43D3-A1A6-3FAB98750F04}" srcOrd="0" destOrd="0" presId="urn:microsoft.com/office/officeart/2016/7/layout/RepeatingBendingProcessNew"/>
    <dgm:cxn modelId="{D752EF92-7FE1-4D49-BA79-7F266BB31076}" type="presOf" srcId="{CA9C786C-4678-4C28-8A28-691F56C8B043}" destId="{CCD48791-9FE4-4DA7-B3BF-055C840F4810}" srcOrd="0" destOrd="0" presId="urn:microsoft.com/office/officeart/2016/7/layout/RepeatingBendingProcessNew"/>
    <dgm:cxn modelId="{46AE9B94-23D7-492C-A6C4-EB899E967C23}" type="presOf" srcId="{F5E640E3-3206-451A-8E68-8404A1F29888}" destId="{75DAC3B7-8814-43AF-AF72-D92DDDD7BA84}" srcOrd="0" destOrd="0" presId="urn:microsoft.com/office/officeart/2016/7/layout/RepeatingBendingProcessNew"/>
    <dgm:cxn modelId="{E5CF9DB3-2662-4BD6-A261-C682A2D10068}" type="presOf" srcId="{CB1DEFA1-27DB-4D96-A633-FB1FCC77ADD1}" destId="{DCDF6752-C5AC-42FF-9F5E-49BA61B20984}" srcOrd="0" destOrd="0" presId="urn:microsoft.com/office/officeart/2016/7/layout/RepeatingBendingProcessNew"/>
    <dgm:cxn modelId="{101905BA-738C-4E6A-A2FD-BE75EB7045FC}" type="presOf" srcId="{F4E75138-2416-4B82-BF17-24A10658F802}" destId="{4122934B-55BF-4413-B0EF-0FEBD3C30D7F}" srcOrd="0" destOrd="0" presId="urn:microsoft.com/office/officeart/2016/7/layout/RepeatingBendingProcessNew"/>
    <dgm:cxn modelId="{556B7EC9-05F2-445B-AC66-B265A3002B34}" type="presOf" srcId="{B0475A00-9750-4AF1-98E1-4AB53E1C96BE}" destId="{038331C7-0C4A-467E-BB76-E413FBD2CC6F}" srcOrd="0" destOrd="0" presId="urn:microsoft.com/office/officeart/2016/7/layout/RepeatingBendingProcessNew"/>
    <dgm:cxn modelId="{160ED0D2-5AB3-44F0-904D-CD1615FFCF90}" srcId="{6BE25EB9-8990-423F-8964-B65C6AEAD071}" destId="{B0475A00-9750-4AF1-98E1-4AB53E1C96BE}" srcOrd="2" destOrd="0" parTransId="{4D250283-DF22-42DF-A89A-123B63275CD8}" sibTransId="{F4E75138-2416-4B82-BF17-24A10658F802}"/>
    <dgm:cxn modelId="{61E5ADEB-9B8C-4BD6-B795-CAC31B72991E}" type="presOf" srcId="{13DD70E0-1E14-4440-945C-F9EE2EE7CAF9}" destId="{FBE86060-6704-4D38-9FD7-DCC027082851}" srcOrd="0" destOrd="0" presId="urn:microsoft.com/office/officeart/2016/7/layout/RepeatingBendingProcessNew"/>
    <dgm:cxn modelId="{FF3EA2EE-1845-47C9-89A8-175638C888F1}" type="presOf" srcId="{F5E640E3-3206-451A-8E68-8404A1F29888}" destId="{C77E8FB8-76F1-4D26-B40D-AE1556ABB8DA}" srcOrd="1" destOrd="0" presId="urn:microsoft.com/office/officeart/2016/7/layout/RepeatingBendingProcessNew"/>
    <dgm:cxn modelId="{68B03EF9-ADF6-4B0F-A449-AC9F0B04A14A}" type="presOf" srcId="{BA3F8C1C-77F8-4F90-89A1-EE73FCD91D38}" destId="{39CBCBFA-1CD0-4ED0-B8CD-F57E6D36CD70}" srcOrd="1" destOrd="0" presId="urn:microsoft.com/office/officeart/2016/7/layout/RepeatingBendingProcessNew"/>
    <dgm:cxn modelId="{DDCC53B1-F391-4D97-8308-7139203D7D3E}" type="presParOf" srcId="{1FAC99E1-08E6-406B-84AB-538950A50891}" destId="{4F0CB0EE-65F1-4996-973A-B103FF6B38C4}" srcOrd="0" destOrd="0" presId="urn:microsoft.com/office/officeart/2016/7/layout/RepeatingBendingProcessNew"/>
    <dgm:cxn modelId="{53F49AB3-A008-4F86-B3D3-86259B77B383}" type="presParOf" srcId="{1FAC99E1-08E6-406B-84AB-538950A50891}" destId="{FBE86060-6704-4D38-9FD7-DCC027082851}" srcOrd="1" destOrd="0" presId="urn:microsoft.com/office/officeart/2016/7/layout/RepeatingBendingProcessNew"/>
    <dgm:cxn modelId="{D0682220-D5AC-4809-A781-2E75F732D9AF}" type="presParOf" srcId="{FBE86060-6704-4D38-9FD7-DCC027082851}" destId="{6F56A143-14EA-4478-9543-011296323B6E}" srcOrd="0" destOrd="0" presId="urn:microsoft.com/office/officeart/2016/7/layout/RepeatingBendingProcessNew"/>
    <dgm:cxn modelId="{32FFFAEC-0D23-4F03-861B-AE315383A372}" type="presParOf" srcId="{1FAC99E1-08E6-406B-84AB-538950A50891}" destId="{08B7BD96-7598-489D-B1E4-40C7A069F6BE}" srcOrd="2" destOrd="0" presId="urn:microsoft.com/office/officeart/2016/7/layout/RepeatingBendingProcessNew"/>
    <dgm:cxn modelId="{FBB9384C-9145-487E-A214-C33FC7B11313}" type="presParOf" srcId="{1FAC99E1-08E6-406B-84AB-538950A50891}" destId="{75DAC3B7-8814-43AF-AF72-D92DDDD7BA84}" srcOrd="3" destOrd="0" presId="urn:microsoft.com/office/officeart/2016/7/layout/RepeatingBendingProcessNew"/>
    <dgm:cxn modelId="{B1D754CB-501F-4255-B175-A7CCBE05CA90}" type="presParOf" srcId="{75DAC3B7-8814-43AF-AF72-D92DDDD7BA84}" destId="{C77E8FB8-76F1-4D26-B40D-AE1556ABB8DA}" srcOrd="0" destOrd="0" presId="urn:microsoft.com/office/officeart/2016/7/layout/RepeatingBendingProcessNew"/>
    <dgm:cxn modelId="{DB13247F-70EB-4361-9E10-21721CA3F7A6}" type="presParOf" srcId="{1FAC99E1-08E6-406B-84AB-538950A50891}" destId="{038331C7-0C4A-467E-BB76-E413FBD2CC6F}" srcOrd="4" destOrd="0" presId="urn:microsoft.com/office/officeart/2016/7/layout/RepeatingBendingProcessNew"/>
    <dgm:cxn modelId="{F00A2F16-3892-43E0-A273-3447F9DA162B}" type="presParOf" srcId="{1FAC99E1-08E6-406B-84AB-538950A50891}" destId="{4122934B-55BF-4413-B0EF-0FEBD3C30D7F}" srcOrd="5" destOrd="0" presId="urn:microsoft.com/office/officeart/2016/7/layout/RepeatingBendingProcessNew"/>
    <dgm:cxn modelId="{E5CDD8B2-7FC9-4B87-AAD5-0C17BA91A0FB}" type="presParOf" srcId="{4122934B-55BF-4413-B0EF-0FEBD3C30D7F}" destId="{C997F1E2-32A6-4FCD-8162-C3956033451B}" srcOrd="0" destOrd="0" presId="urn:microsoft.com/office/officeart/2016/7/layout/RepeatingBendingProcessNew"/>
    <dgm:cxn modelId="{B0720322-61D8-4044-A2E9-04BDD6B00099}" type="presParOf" srcId="{1FAC99E1-08E6-406B-84AB-538950A50891}" destId="{12428F17-689B-4CF0-A489-DCBFDD3ABB3E}" srcOrd="6" destOrd="0" presId="urn:microsoft.com/office/officeart/2016/7/layout/RepeatingBendingProcessNew"/>
    <dgm:cxn modelId="{D9A59AB9-A1E6-470F-8C35-04819D7A18D7}" type="presParOf" srcId="{1FAC99E1-08E6-406B-84AB-538950A50891}" destId="{CCD48791-9FE4-4DA7-B3BF-055C840F4810}" srcOrd="7" destOrd="0" presId="urn:microsoft.com/office/officeart/2016/7/layout/RepeatingBendingProcessNew"/>
    <dgm:cxn modelId="{B6EA5F02-9F7E-4F06-98C2-BDD81F92E373}" type="presParOf" srcId="{CCD48791-9FE4-4DA7-B3BF-055C840F4810}" destId="{6C3C9C2C-7A37-48A2-96A5-ACE93C54C187}" srcOrd="0" destOrd="0" presId="urn:microsoft.com/office/officeart/2016/7/layout/RepeatingBendingProcessNew"/>
    <dgm:cxn modelId="{C4293EE0-A38D-42AF-BB5B-A6ECC4FA0585}" type="presParOf" srcId="{1FAC99E1-08E6-406B-84AB-538950A50891}" destId="{EE2582D9-39C7-43D3-A1A6-3FAB98750F04}" srcOrd="8" destOrd="0" presId="urn:microsoft.com/office/officeart/2016/7/layout/RepeatingBendingProcessNew"/>
    <dgm:cxn modelId="{693984EE-8A19-460E-B78F-DBBB9F8516EA}" type="presParOf" srcId="{1FAC99E1-08E6-406B-84AB-538950A50891}" destId="{7F1FBB13-49D5-46B4-B9F3-F31F620D0BD5}" srcOrd="9" destOrd="0" presId="urn:microsoft.com/office/officeart/2016/7/layout/RepeatingBendingProcessNew"/>
    <dgm:cxn modelId="{F964C564-D01F-4983-BF23-778436A87813}" type="presParOf" srcId="{7F1FBB13-49D5-46B4-B9F3-F31F620D0BD5}" destId="{39CBCBFA-1CD0-4ED0-B8CD-F57E6D36CD70}" srcOrd="0" destOrd="0" presId="urn:microsoft.com/office/officeart/2016/7/layout/RepeatingBendingProcessNew"/>
    <dgm:cxn modelId="{54816B49-F7FA-4436-BC82-3C454AF4F187}" type="presParOf" srcId="{1FAC99E1-08E6-406B-84AB-538950A50891}" destId="{DCDF6752-C5AC-42FF-9F5E-49BA61B20984}" srcOrd="10" destOrd="0" presId="urn:microsoft.com/office/officeart/2016/7/layout/RepeatingBendingProcessNew"/>
    <dgm:cxn modelId="{2A98D174-6AC1-4F09-93CB-9E7700B36927}" type="presParOf" srcId="{1FAC99E1-08E6-406B-84AB-538950A50891}" destId="{F5A31FB2-E686-4C4B-A478-5C5EA8EC0F16}" srcOrd="11" destOrd="0" presId="urn:microsoft.com/office/officeart/2016/7/layout/RepeatingBendingProcessNew"/>
    <dgm:cxn modelId="{982B0C98-1FEB-4814-8675-B4EA418FA10E}" type="presParOf" srcId="{F5A31FB2-E686-4C4B-A478-5C5EA8EC0F16}" destId="{6D2B8C03-ABE6-420E-8D11-F27FC40EE68B}" srcOrd="0" destOrd="0" presId="urn:microsoft.com/office/officeart/2016/7/layout/RepeatingBendingProcessNew"/>
    <dgm:cxn modelId="{1E109627-7EE8-4F36-AD06-6DA66A01629F}" type="presParOf" srcId="{1FAC99E1-08E6-406B-84AB-538950A50891}" destId="{496AED17-BFF4-4ACB-B691-B07341900DD1}" srcOrd="1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E25EB9-8990-423F-8964-B65C6AEAD071}"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514DE5F0-7E3D-432D-B6C1-8ECDBF31BC6A}">
      <dgm:prSet phldrT="[Text]" custT="1"/>
      <dgm:spPr/>
      <dgm:t>
        <a:bodyPr/>
        <a:lstStyle/>
        <a:p>
          <a:r>
            <a:rPr lang="en-US" sz="1200" dirty="0">
              <a:latin typeface="Calibri (Body)"/>
            </a:rPr>
            <a:t>Import Required Libraries</a:t>
          </a:r>
        </a:p>
      </dgm:t>
    </dgm:pt>
    <dgm:pt modelId="{587B929C-9904-4FC1-A0F7-6C477EA78772}" type="parTrans" cxnId="{A8491072-DFAB-4EDF-9A3D-87C041F03C1C}">
      <dgm:prSet/>
      <dgm:spPr/>
      <dgm:t>
        <a:bodyPr/>
        <a:lstStyle/>
        <a:p>
          <a:endParaRPr lang="en-US">
            <a:latin typeface="Calibri (Body)"/>
          </a:endParaRPr>
        </a:p>
      </dgm:t>
    </dgm:pt>
    <dgm:pt modelId="{13DD70E0-1E14-4440-945C-F9EE2EE7CAF9}" type="sibTrans" cxnId="{A8491072-DFAB-4EDF-9A3D-87C041F03C1C}">
      <dgm:prSet/>
      <dgm:spPr/>
      <dgm:t>
        <a:bodyPr/>
        <a:lstStyle/>
        <a:p>
          <a:endParaRPr lang="en-US">
            <a:latin typeface="Calibri (Body)"/>
          </a:endParaRPr>
        </a:p>
      </dgm:t>
    </dgm:pt>
    <dgm:pt modelId="{4093B942-E19B-47F4-BB0C-09FA853B1452}">
      <dgm:prSet phldrT="[Text]" custT="1"/>
      <dgm:spPr/>
      <dgm:t>
        <a:bodyPr/>
        <a:lstStyle/>
        <a:p>
          <a:r>
            <a:rPr lang="en-US" sz="1200" dirty="0">
              <a:latin typeface="Calibri (Body)"/>
            </a:rPr>
            <a:t>Define Helper Functions for HTML Table Extraction</a:t>
          </a:r>
        </a:p>
      </dgm:t>
    </dgm:pt>
    <dgm:pt modelId="{5E80F655-3A50-4A55-AB66-62AB7A0EEF9E}" type="parTrans" cxnId="{94245E88-084D-40FE-B97E-8AA76D5015F2}">
      <dgm:prSet/>
      <dgm:spPr/>
      <dgm:t>
        <a:bodyPr/>
        <a:lstStyle/>
        <a:p>
          <a:endParaRPr lang="en-US">
            <a:latin typeface="Calibri (Body)"/>
          </a:endParaRPr>
        </a:p>
      </dgm:t>
    </dgm:pt>
    <dgm:pt modelId="{F5E640E3-3206-451A-8E68-8404A1F29888}" type="sibTrans" cxnId="{94245E88-084D-40FE-B97E-8AA76D5015F2}">
      <dgm:prSet/>
      <dgm:spPr/>
      <dgm:t>
        <a:bodyPr/>
        <a:lstStyle/>
        <a:p>
          <a:endParaRPr lang="en-US">
            <a:latin typeface="Calibri (Body)"/>
          </a:endParaRPr>
        </a:p>
      </dgm:t>
    </dgm:pt>
    <dgm:pt modelId="{B0475A00-9750-4AF1-98E1-4AB53E1C96BE}">
      <dgm:prSet phldrT="[Text]" custT="1"/>
      <dgm:spPr/>
      <dgm:t>
        <a:bodyPr/>
        <a:lstStyle/>
        <a:p>
          <a:r>
            <a:rPr lang="en-US" sz="1200" dirty="0">
              <a:latin typeface="Calibri (Body)"/>
            </a:rPr>
            <a:t>Request Data from Wikipedia (send HTTP GET requests)</a:t>
          </a:r>
        </a:p>
      </dgm:t>
    </dgm:pt>
    <dgm:pt modelId="{4D250283-DF22-42DF-A89A-123B63275CD8}" type="parTrans" cxnId="{160ED0D2-5AB3-44F0-904D-CD1615FFCF90}">
      <dgm:prSet/>
      <dgm:spPr/>
      <dgm:t>
        <a:bodyPr/>
        <a:lstStyle/>
        <a:p>
          <a:endParaRPr lang="en-US">
            <a:latin typeface="Calibri (Body)"/>
          </a:endParaRPr>
        </a:p>
      </dgm:t>
    </dgm:pt>
    <dgm:pt modelId="{F4E75138-2416-4B82-BF17-24A10658F802}" type="sibTrans" cxnId="{160ED0D2-5AB3-44F0-904D-CD1615FFCF90}">
      <dgm:prSet/>
      <dgm:spPr/>
      <dgm:t>
        <a:bodyPr/>
        <a:lstStyle/>
        <a:p>
          <a:endParaRPr lang="en-US">
            <a:latin typeface="Calibri (Body)"/>
          </a:endParaRPr>
        </a:p>
      </dgm:t>
    </dgm:pt>
    <dgm:pt modelId="{08CB9E8C-8A89-49FF-AACB-99A7B1E9D80F}">
      <dgm:prSet custT="1"/>
      <dgm:spPr/>
      <dgm:t>
        <a:bodyPr/>
        <a:lstStyle/>
        <a:p>
          <a:r>
            <a:rPr lang="en-US" sz="1200" dirty="0">
              <a:latin typeface="Calibri (Body)"/>
            </a:rPr>
            <a:t>Convert to Pandas DataFrame</a:t>
          </a:r>
        </a:p>
      </dgm:t>
    </dgm:pt>
    <dgm:pt modelId="{92C79C41-49F6-4537-BEBC-E74A5AE94CE3}" type="parTrans" cxnId="{F2D29D2B-50E4-4582-AB97-FF9F8C9BC4BB}">
      <dgm:prSet/>
      <dgm:spPr/>
      <dgm:t>
        <a:bodyPr/>
        <a:lstStyle/>
        <a:p>
          <a:endParaRPr lang="en-US">
            <a:latin typeface="Calibri (Body)"/>
          </a:endParaRPr>
        </a:p>
      </dgm:t>
    </dgm:pt>
    <dgm:pt modelId="{BA3F8C1C-77F8-4F90-89A1-EE73FCD91D38}" type="sibTrans" cxnId="{F2D29D2B-50E4-4582-AB97-FF9F8C9BC4BB}">
      <dgm:prSet/>
      <dgm:spPr/>
      <dgm:t>
        <a:bodyPr/>
        <a:lstStyle/>
        <a:p>
          <a:endParaRPr lang="en-US">
            <a:latin typeface="Calibri (Body)"/>
          </a:endParaRPr>
        </a:p>
      </dgm:t>
    </dgm:pt>
    <dgm:pt modelId="{CB1DEFA1-27DB-4D96-A633-FB1FCC77ADD1}">
      <dgm:prSet custT="1"/>
      <dgm:spPr/>
      <dgm:t>
        <a:bodyPr/>
        <a:lstStyle/>
        <a:p>
          <a:r>
            <a:rPr lang="en-US" sz="1200" dirty="0">
              <a:latin typeface="Calibri (Body)"/>
            </a:rPr>
            <a:t>Filter and Handle Missing Data</a:t>
          </a:r>
        </a:p>
      </dgm:t>
    </dgm:pt>
    <dgm:pt modelId="{384EFCA5-30DD-4C4B-85CE-D65591293364}" type="parTrans" cxnId="{D0AFCF5D-F23D-422D-88DB-E5F9446CAF5D}">
      <dgm:prSet/>
      <dgm:spPr/>
      <dgm:t>
        <a:bodyPr/>
        <a:lstStyle/>
        <a:p>
          <a:endParaRPr lang="en-US">
            <a:latin typeface="Calibri (Body)"/>
          </a:endParaRPr>
        </a:p>
      </dgm:t>
    </dgm:pt>
    <dgm:pt modelId="{A8D570D8-059E-4C09-9981-224A13F3EC73}" type="sibTrans" cxnId="{D0AFCF5D-F23D-422D-88DB-E5F9446CAF5D}">
      <dgm:prSet/>
      <dgm:spPr/>
      <dgm:t>
        <a:bodyPr/>
        <a:lstStyle/>
        <a:p>
          <a:endParaRPr lang="en-US">
            <a:latin typeface="Calibri (Body)"/>
          </a:endParaRPr>
        </a:p>
      </dgm:t>
    </dgm:pt>
    <dgm:pt modelId="{54B57151-616B-421C-84DD-AFDC5BBEE137}">
      <dgm:prSet custT="1"/>
      <dgm:spPr/>
      <dgm:t>
        <a:bodyPr/>
        <a:lstStyle/>
        <a:p>
          <a:r>
            <a:rPr lang="en-US" sz="1200" dirty="0">
              <a:latin typeface="Calibri (Body)"/>
            </a:rPr>
            <a:t>Export to CSV (</a:t>
          </a:r>
          <a:r>
            <a:rPr lang="en-US" sz="1200" b="0" dirty="0">
              <a:latin typeface="Calibri (Body)"/>
            </a:rPr>
            <a:t>Spacex_web_scrapped.csv)</a:t>
          </a:r>
          <a:endParaRPr lang="en-US" sz="1200" dirty="0">
            <a:latin typeface="Calibri (Body)"/>
          </a:endParaRPr>
        </a:p>
      </dgm:t>
    </dgm:pt>
    <dgm:pt modelId="{FD1AD9E2-CA6B-4FC0-8849-F8B5B793886E}" type="parTrans" cxnId="{9D421E89-C09F-4EAF-A735-A9E79873E9F6}">
      <dgm:prSet/>
      <dgm:spPr/>
      <dgm:t>
        <a:bodyPr/>
        <a:lstStyle/>
        <a:p>
          <a:endParaRPr lang="en-US">
            <a:latin typeface="Calibri (Body)"/>
          </a:endParaRPr>
        </a:p>
      </dgm:t>
    </dgm:pt>
    <dgm:pt modelId="{F8C3383B-CFEC-47E6-93F6-B0AC3C216AD7}" type="sibTrans" cxnId="{9D421E89-C09F-4EAF-A735-A9E79873E9F6}">
      <dgm:prSet/>
      <dgm:spPr/>
      <dgm:t>
        <a:bodyPr/>
        <a:lstStyle/>
        <a:p>
          <a:endParaRPr lang="en-US">
            <a:latin typeface="Calibri (Body)"/>
          </a:endParaRPr>
        </a:p>
      </dgm:t>
    </dgm:pt>
    <dgm:pt modelId="{CFA1FE0D-5158-434C-9531-8B238A572849}">
      <dgm:prSet custT="1"/>
      <dgm:spPr/>
      <dgm:t>
        <a:bodyPr/>
        <a:lstStyle/>
        <a:p>
          <a:r>
            <a:rPr lang="en-US" sz="1200" dirty="0">
              <a:latin typeface="Calibri (Body)"/>
            </a:rPr>
            <a:t>Decode and Normalize Data</a:t>
          </a:r>
        </a:p>
        <a:p>
          <a:r>
            <a:rPr lang="en-US" sz="1200" dirty="0">
              <a:latin typeface="Calibri (Body)"/>
            </a:rPr>
            <a:t>(</a:t>
          </a:r>
          <a:r>
            <a:rPr lang="en-US" sz="1050" b="0" dirty="0">
              <a:latin typeface="Calibri (Body)"/>
            </a:rPr>
            <a:t>BeautifulSoup object</a:t>
          </a:r>
          <a:r>
            <a:rPr lang="en-US" sz="1200" dirty="0">
              <a:latin typeface="Calibri (Body)"/>
            </a:rPr>
            <a:t>)</a:t>
          </a:r>
        </a:p>
      </dgm:t>
    </dgm:pt>
    <dgm:pt modelId="{BE101A4D-D3F2-4EC2-889B-21B1A06BF647}" type="parTrans" cxnId="{2E37E28F-E777-4325-A148-79A3223D98D7}">
      <dgm:prSet/>
      <dgm:spPr/>
      <dgm:t>
        <a:bodyPr/>
        <a:lstStyle/>
        <a:p>
          <a:endParaRPr lang="en-US">
            <a:latin typeface="Calibri (Body)"/>
          </a:endParaRPr>
        </a:p>
      </dgm:t>
    </dgm:pt>
    <dgm:pt modelId="{CA9C786C-4678-4C28-8A28-691F56C8B043}" type="sibTrans" cxnId="{2E37E28F-E777-4325-A148-79A3223D98D7}">
      <dgm:prSet/>
      <dgm:spPr/>
      <dgm:t>
        <a:bodyPr/>
        <a:lstStyle/>
        <a:p>
          <a:endParaRPr lang="en-US">
            <a:latin typeface="Calibri (Body)"/>
          </a:endParaRPr>
        </a:p>
      </dgm:t>
    </dgm:pt>
    <dgm:pt modelId="{1FAC99E1-08E6-406B-84AB-538950A50891}" type="pres">
      <dgm:prSet presAssocID="{6BE25EB9-8990-423F-8964-B65C6AEAD071}" presName="Name0" presStyleCnt="0">
        <dgm:presLayoutVars>
          <dgm:dir/>
          <dgm:resizeHandles val="exact"/>
        </dgm:presLayoutVars>
      </dgm:prSet>
      <dgm:spPr/>
    </dgm:pt>
    <dgm:pt modelId="{4F0CB0EE-65F1-4996-973A-B103FF6B38C4}" type="pres">
      <dgm:prSet presAssocID="{514DE5F0-7E3D-432D-B6C1-8ECDBF31BC6A}" presName="node" presStyleLbl="node1" presStyleIdx="0" presStyleCnt="7">
        <dgm:presLayoutVars>
          <dgm:bulletEnabled val="1"/>
        </dgm:presLayoutVars>
      </dgm:prSet>
      <dgm:spPr/>
    </dgm:pt>
    <dgm:pt modelId="{FBE86060-6704-4D38-9FD7-DCC027082851}" type="pres">
      <dgm:prSet presAssocID="{13DD70E0-1E14-4440-945C-F9EE2EE7CAF9}" presName="sibTrans" presStyleLbl="sibTrans1D1" presStyleIdx="0" presStyleCnt="6"/>
      <dgm:spPr/>
    </dgm:pt>
    <dgm:pt modelId="{6F56A143-14EA-4478-9543-011296323B6E}" type="pres">
      <dgm:prSet presAssocID="{13DD70E0-1E14-4440-945C-F9EE2EE7CAF9}" presName="connectorText" presStyleLbl="sibTrans1D1" presStyleIdx="0" presStyleCnt="6"/>
      <dgm:spPr/>
    </dgm:pt>
    <dgm:pt modelId="{08B7BD96-7598-489D-B1E4-40C7A069F6BE}" type="pres">
      <dgm:prSet presAssocID="{4093B942-E19B-47F4-BB0C-09FA853B1452}" presName="node" presStyleLbl="node1" presStyleIdx="1" presStyleCnt="7">
        <dgm:presLayoutVars>
          <dgm:bulletEnabled val="1"/>
        </dgm:presLayoutVars>
      </dgm:prSet>
      <dgm:spPr/>
    </dgm:pt>
    <dgm:pt modelId="{75DAC3B7-8814-43AF-AF72-D92DDDD7BA84}" type="pres">
      <dgm:prSet presAssocID="{F5E640E3-3206-451A-8E68-8404A1F29888}" presName="sibTrans" presStyleLbl="sibTrans1D1" presStyleIdx="1" presStyleCnt="6"/>
      <dgm:spPr/>
    </dgm:pt>
    <dgm:pt modelId="{C77E8FB8-76F1-4D26-B40D-AE1556ABB8DA}" type="pres">
      <dgm:prSet presAssocID="{F5E640E3-3206-451A-8E68-8404A1F29888}" presName="connectorText" presStyleLbl="sibTrans1D1" presStyleIdx="1" presStyleCnt="6"/>
      <dgm:spPr/>
    </dgm:pt>
    <dgm:pt modelId="{038331C7-0C4A-467E-BB76-E413FBD2CC6F}" type="pres">
      <dgm:prSet presAssocID="{B0475A00-9750-4AF1-98E1-4AB53E1C96BE}" presName="node" presStyleLbl="node1" presStyleIdx="2" presStyleCnt="7">
        <dgm:presLayoutVars>
          <dgm:bulletEnabled val="1"/>
        </dgm:presLayoutVars>
      </dgm:prSet>
      <dgm:spPr/>
    </dgm:pt>
    <dgm:pt modelId="{4122934B-55BF-4413-B0EF-0FEBD3C30D7F}" type="pres">
      <dgm:prSet presAssocID="{F4E75138-2416-4B82-BF17-24A10658F802}" presName="sibTrans" presStyleLbl="sibTrans1D1" presStyleIdx="2" presStyleCnt="6"/>
      <dgm:spPr/>
    </dgm:pt>
    <dgm:pt modelId="{C997F1E2-32A6-4FCD-8162-C3956033451B}" type="pres">
      <dgm:prSet presAssocID="{F4E75138-2416-4B82-BF17-24A10658F802}" presName="connectorText" presStyleLbl="sibTrans1D1" presStyleIdx="2" presStyleCnt="6"/>
      <dgm:spPr/>
    </dgm:pt>
    <dgm:pt modelId="{12428F17-689B-4CF0-A489-DCBFDD3ABB3E}" type="pres">
      <dgm:prSet presAssocID="{CFA1FE0D-5158-434C-9531-8B238A572849}" presName="node" presStyleLbl="node1" presStyleIdx="3" presStyleCnt="7">
        <dgm:presLayoutVars>
          <dgm:bulletEnabled val="1"/>
        </dgm:presLayoutVars>
      </dgm:prSet>
      <dgm:spPr/>
    </dgm:pt>
    <dgm:pt modelId="{CCD48791-9FE4-4DA7-B3BF-055C840F4810}" type="pres">
      <dgm:prSet presAssocID="{CA9C786C-4678-4C28-8A28-691F56C8B043}" presName="sibTrans" presStyleLbl="sibTrans1D1" presStyleIdx="3" presStyleCnt="6"/>
      <dgm:spPr/>
    </dgm:pt>
    <dgm:pt modelId="{6C3C9C2C-7A37-48A2-96A5-ACE93C54C187}" type="pres">
      <dgm:prSet presAssocID="{CA9C786C-4678-4C28-8A28-691F56C8B043}" presName="connectorText" presStyleLbl="sibTrans1D1" presStyleIdx="3" presStyleCnt="6"/>
      <dgm:spPr/>
    </dgm:pt>
    <dgm:pt modelId="{EE2582D9-39C7-43D3-A1A6-3FAB98750F04}" type="pres">
      <dgm:prSet presAssocID="{08CB9E8C-8A89-49FF-AACB-99A7B1E9D80F}" presName="node" presStyleLbl="node1" presStyleIdx="4" presStyleCnt="7">
        <dgm:presLayoutVars>
          <dgm:bulletEnabled val="1"/>
        </dgm:presLayoutVars>
      </dgm:prSet>
      <dgm:spPr/>
    </dgm:pt>
    <dgm:pt modelId="{7F1FBB13-49D5-46B4-B9F3-F31F620D0BD5}" type="pres">
      <dgm:prSet presAssocID="{BA3F8C1C-77F8-4F90-89A1-EE73FCD91D38}" presName="sibTrans" presStyleLbl="sibTrans1D1" presStyleIdx="4" presStyleCnt="6"/>
      <dgm:spPr/>
    </dgm:pt>
    <dgm:pt modelId="{39CBCBFA-1CD0-4ED0-B8CD-F57E6D36CD70}" type="pres">
      <dgm:prSet presAssocID="{BA3F8C1C-77F8-4F90-89A1-EE73FCD91D38}" presName="connectorText" presStyleLbl="sibTrans1D1" presStyleIdx="4" presStyleCnt="6"/>
      <dgm:spPr/>
    </dgm:pt>
    <dgm:pt modelId="{DCDF6752-C5AC-42FF-9F5E-49BA61B20984}" type="pres">
      <dgm:prSet presAssocID="{CB1DEFA1-27DB-4D96-A633-FB1FCC77ADD1}" presName="node" presStyleLbl="node1" presStyleIdx="5" presStyleCnt="7">
        <dgm:presLayoutVars>
          <dgm:bulletEnabled val="1"/>
        </dgm:presLayoutVars>
      </dgm:prSet>
      <dgm:spPr/>
    </dgm:pt>
    <dgm:pt modelId="{F5A31FB2-E686-4C4B-A478-5C5EA8EC0F16}" type="pres">
      <dgm:prSet presAssocID="{A8D570D8-059E-4C09-9981-224A13F3EC73}" presName="sibTrans" presStyleLbl="sibTrans1D1" presStyleIdx="5" presStyleCnt="6"/>
      <dgm:spPr/>
    </dgm:pt>
    <dgm:pt modelId="{6D2B8C03-ABE6-420E-8D11-F27FC40EE68B}" type="pres">
      <dgm:prSet presAssocID="{A8D570D8-059E-4C09-9981-224A13F3EC73}" presName="connectorText" presStyleLbl="sibTrans1D1" presStyleIdx="5" presStyleCnt="6"/>
      <dgm:spPr/>
    </dgm:pt>
    <dgm:pt modelId="{496AED17-BFF4-4ACB-B691-B07341900DD1}" type="pres">
      <dgm:prSet presAssocID="{54B57151-616B-421C-84DD-AFDC5BBEE137}" presName="node" presStyleLbl="node1" presStyleIdx="6" presStyleCnt="7" custScaleX="222712" custScaleY="39172" custLinFactNeighborX="196" custLinFactNeighborY="-1860">
        <dgm:presLayoutVars>
          <dgm:bulletEnabled val="1"/>
        </dgm:presLayoutVars>
      </dgm:prSet>
      <dgm:spPr/>
    </dgm:pt>
  </dgm:ptLst>
  <dgm:cxnLst>
    <dgm:cxn modelId="{5E50D612-B389-4FAE-9910-DA6FF739ADAE}" type="presOf" srcId="{CA9C786C-4678-4C28-8A28-691F56C8B043}" destId="{6C3C9C2C-7A37-48A2-96A5-ACE93C54C187}" srcOrd="1" destOrd="0" presId="urn:microsoft.com/office/officeart/2016/7/layout/RepeatingBendingProcessNew"/>
    <dgm:cxn modelId="{F2D29D2B-50E4-4582-AB97-FF9F8C9BC4BB}" srcId="{6BE25EB9-8990-423F-8964-B65C6AEAD071}" destId="{08CB9E8C-8A89-49FF-AACB-99A7B1E9D80F}" srcOrd="4" destOrd="0" parTransId="{92C79C41-49F6-4537-BEBC-E74A5AE94CE3}" sibTransId="{BA3F8C1C-77F8-4F90-89A1-EE73FCD91D38}"/>
    <dgm:cxn modelId="{D0AFCF5D-F23D-422D-88DB-E5F9446CAF5D}" srcId="{6BE25EB9-8990-423F-8964-B65C6AEAD071}" destId="{CB1DEFA1-27DB-4D96-A633-FB1FCC77ADD1}" srcOrd="5" destOrd="0" parTransId="{384EFCA5-30DD-4C4B-85CE-D65591293364}" sibTransId="{A8D570D8-059E-4C09-9981-224A13F3EC73}"/>
    <dgm:cxn modelId="{D838CF62-4B55-4D11-BF9A-9DF4854B09AC}" type="presOf" srcId="{F5E640E3-3206-451A-8E68-8404A1F29888}" destId="{C77E8FB8-76F1-4D26-B40D-AE1556ABB8DA}" srcOrd="1" destOrd="0" presId="urn:microsoft.com/office/officeart/2016/7/layout/RepeatingBendingProcessNew"/>
    <dgm:cxn modelId="{D69AED49-CE02-4057-A606-733559737A80}" type="presOf" srcId="{08CB9E8C-8A89-49FF-AACB-99A7B1E9D80F}" destId="{EE2582D9-39C7-43D3-A1A6-3FAB98750F04}" srcOrd="0" destOrd="0" presId="urn:microsoft.com/office/officeart/2016/7/layout/RepeatingBendingProcessNew"/>
    <dgm:cxn modelId="{5227024C-3E1E-43EE-BA16-68D4F926D796}" type="presOf" srcId="{F5E640E3-3206-451A-8E68-8404A1F29888}" destId="{75DAC3B7-8814-43AF-AF72-D92DDDD7BA84}" srcOrd="0" destOrd="0" presId="urn:microsoft.com/office/officeart/2016/7/layout/RepeatingBendingProcessNew"/>
    <dgm:cxn modelId="{68559D6C-27C3-4D48-99BB-9B81AF250643}" type="presOf" srcId="{A8D570D8-059E-4C09-9981-224A13F3EC73}" destId="{6D2B8C03-ABE6-420E-8D11-F27FC40EE68B}" srcOrd="1" destOrd="0" presId="urn:microsoft.com/office/officeart/2016/7/layout/RepeatingBendingProcessNew"/>
    <dgm:cxn modelId="{AD670D51-0FFB-42D8-8E19-1FDDCCEA2A15}" type="presOf" srcId="{CFA1FE0D-5158-434C-9531-8B238A572849}" destId="{12428F17-689B-4CF0-A489-DCBFDD3ABB3E}" srcOrd="0" destOrd="0" presId="urn:microsoft.com/office/officeart/2016/7/layout/RepeatingBendingProcessNew"/>
    <dgm:cxn modelId="{A8491072-DFAB-4EDF-9A3D-87C041F03C1C}" srcId="{6BE25EB9-8990-423F-8964-B65C6AEAD071}" destId="{514DE5F0-7E3D-432D-B6C1-8ECDBF31BC6A}" srcOrd="0" destOrd="0" parTransId="{587B929C-9904-4FC1-A0F7-6C477EA78772}" sibTransId="{13DD70E0-1E14-4440-945C-F9EE2EE7CAF9}"/>
    <dgm:cxn modelId="{99C96772-F538-47D0-91EE-582A71A16140}" type="presOf" srcId="{4093B942-E19B-47F4-BB0C-09FA853B1452}" destId="{08B7BD96-7598-489D-B1E4-40C7A069F6BE}" srcOrd="0" destOrd="0" presId="urn:microsoft.com/office/officeart/2016/7/layout/RepeatingBendingProcessNew"/>
    <dgm:cxn modelId="{5DC00B73-2080-4741-B3FB-5508B0E30000}" type="presOf" srcId="{CB1DEFA1-27DB-4D96-A633-FB1FCC77ADD1}" destId="{DCDF6752-C5AC-42FF-9F5E-49BA61B20984}" srcOrd="0" destOrd="0" presId="urn:microsoft.com/office/officeart/2016/7/layout/RepeatingBendingProcessNew"/>
    <dgm:cxn modelId="{8F9C5076-BF7B-428F-930E-09912AB6D338}" type="presOf" srcId="{B0475A00-9750-4AF1-98E1-4AB53E1C96BE}" destId="{038331C7-0C4A-467E-BB76-E413FBD2CC6F}" srcOrd="0" destOrd="0" presId="urn:microsoft.com/office/officeart/2016/7/layout/RepeatingBendingProcessNew"/>
    <dgm:cxn modelId="{07428F57-937B-4D80-B66F-7678C455CDF2}" type="presOf" srcId="{BA3F8C1C-77F8-4F90-89A1-EE73FCD91D38}" destId="{39CBCBFA-1CD0-4ED0-B8CD-F57E6D36CD70}" srcOrd="1" destOrd="0" presId="urn:microsoft.com/office/officeart/2016/7/layout/RepeatingBendingProcessNew"/>
    <dgm:cxn modelId="{01DDF277-D170-4875-AA29-6A3D9279E725}" type="presOf" srcId="{6BE25EB9-8990-423F-8964-B65C6AEAD071}" destId="{1FAC99E1-08E6-406B-84AB-538950A50891}" srcOrd="0" destOrd="0" presId="urn:microsoft.com/office/officeart/2016/7/layout/RepeatingBendingProcessNew"/>
    <dgm:cxn modelId="{7A55CA7C-278E-454B-83F9-E8C8ED048D4B}" type="presOf" srcId="{A8D570D8-059E-4C09-9981-224A13F3EC73}" destId="{F5A31FB2-E686-4C4B-A478-5C5EA8EC0F16}" srcOrd="0" destOrd="0" presId="urn:microsoft.com/office/officeart/2016/7/layout/RepeatingBendingProcessNew"/>
    <dgm:cxn modelId="{9B7C0A81-1E88-4105-A060-8D83C722F939}" type="presOf" srcId="{F4E75138-2416-4B82-BF17-24A10658F802}" destId="{C997F1E2-32A6-4FCD-8162-C3956033451B}" srcOrd="1" destOrd="0" presId="urn:microsoft.com/office/officeart/2016/7/layout/RepeatingBendingProcessNew"/>
    <dgm:cxn modelId="{94245E88-084D-40FE-B97E-8AA76D5015F2}" srcId="{6BE25EB9-8990-423F-8964-B65C6AEAD071}" destId="{4093B942-E19B-47F4-BB0C-09FA853B1452}" srcOrd="1" destOrd="0" parTransId="{5E80F655-3A50-4A55-AB66-62AB7A0EEF9E}" sibTransId="{F5E640E3-3206-451A-8E68-8404A1F29888}"/>
    <dgm:cxn modelId="{9D421E89-C09F-4EAF-A735-A9E79873E9F6}" srcId="{6BE25EB9-8990-423F-8964-B65C6AEAD071}" destId="{54B57151-616B-421C-84DD-AFDC5BBEE137}" srcOrd="6" destOrd="0" parTransId="{FD1AD9E2-CA6B-4FC0-8849-F8B5B793886E}" sibTransId="{F8C3383B-CFEC-47E6-93F6-B0AC3C216AD7}"/>
    <dgm:cxn modelId="{C0BFD78D-CF8F-47B2-9C08-4539AB2A057F}" type="presOf" srcId="{514DE5F0-7E3D-432D-B6C1-8ECDBF31BC6A}" destId="{4F0CB0EE-65F1-4996-973A-B103FF6B38C4}" srcOrd="0" destOrd="0" presId="urn:microsoft.com/office/officeart/2016/7/layout/RepeatingBendingProcessNew"/>
    <dgm:cxn modelId="{2E37E28F-E777-4325-A148-79A3223D98D7}" srcId="{6BE25EB9-8990-423F-8964-B65C6AEAD071}" destId="{CFA1FE0D-5158-434C-9531-8B238A572849}" srcOrd="3" destOrd="0" parTransId="{BE101A4D-D3F2-4EC2-889B-21B1A06BF647}" sibTransId="{CA9C786C-4678-4C28-8A28-691F56C8B043}"/>
    <dgm:cxn modelId="{0CF1D591-3659-40A2-8EE6-AD48A28D1A13}" type="presOf" srcId="{CA9C786C-4678-4C28-8A28-691F56C8B043}" destId="{CCD48791-9FE4-4DA7-B3BF-055C840F4810}" srcOrd="0" destOrd="0" presId="urn:microsoft.com/office/officeart/2016/7/layout/RepeatingBendingProcessNew"/>
    <dgm:cxn modelId="{C2D312A0-0AD0-4CD3-8C71-DDEEEAB6CD11}" type="presOf" srcId="{BA3F8C1C-77F8-4F90-89A1-EE73FCD91D38}" destId="{7F1FBB13-49D5-46B4-B9F3-F31F620D0BD5}" srcOrd="0" destOrd="0" presId="urn:microsoft.com/office/officeart/2016/7/layout/RepeatingBendingProcessNew"/>
    <dgm:cxn modelId="{597388D0-04AB-4502-B458-91B08CB4A56C}" type="presOf" srcId="{F4E75138-2416-4B82-BF17-24A10658F802}" destId="{4122934B-55BF-4413-B0EF-0FEBD3C30D7F}" srcOrd="0" destOrd="0" presId="urn:microsoft.com/office/officeart/2016/7/layout/RepeatingBendingProcessNew"/>
    <dgm:cxn modelId="{160ED0D2-5AB3-44F0-904D-CD1615FFCF90}" srcId="{6BE25EB9-8990-423F-8964-B65C6AEAD071}" destId="{B0475A00-9750-4AF1-98E1-4AB53E1C96BE}" srcOrd="2" destOrd="0" parTransId="{4D250283-DF22-42DF-A89A-123B63275CD8}" sibTransId="{F4E75138-2416-4B82-BF17-24A10658F802}"/>
    <dgm:cxn modelId="{F9317FDB-187A-4973-8D48-E818B1EE78DB}" type="presOf" srcId="{13DD70E0-1E14-4440-945C-F9EE2EE7CAF9}" destId="{FBE86060-6704-4D38-9FD7-DCC027082851}" srcOrd="0" destOrd="0" presId="urn:microsoft.com/office/officeart/2016/7/layout/RepeatingBendingProcessNew"/>
    <dgm:cxn modelId="{CD3E9FEB-7CA8-402E-9EA4-67863B7CB6BD}" type="presOf" srcId="{13DD70E0-1E14-4440-945C-F9EE2EE7CAF9}" destId="{6F56A143-14EA-4478-9543-011296323B6E}" srcOrd="1" destOrd="0" presId="urn:microsoft.com/office/officeart/2016/7/layout/RepeatingBendingProcessNew"/>
    <dgm:cxn modelId="{089B0FF3-F1E6-4B90-A441-A6C576391D1B}" type="presOf" srcId="{54B57151-616B-421C-84DD-AFDC5BBEE137}" destId="{496AED17-BFF4-4ACB-B691-B07341900DD1}" srcOrd="0" destOrd="0" presId="urn:microsoft.com/office/officeart/2016/7/layout/RepeatingBendingProcessNew"/>
    <dgm:cxn modelId="{429F392F-6913-42DC-B9CF-9127C4CC23DD}" type="presParOf" srcId="{1FAC99E1-08E6-406B-84AB-538950A50891}" destId="{4F0CB0EE-65F1-4996-973A-B103FF6B38C4}" srcOrd="0" destOrd="0" presId="urn:microsoft.com/office/officeart/2016/7/layout/RepeatingBendingProcessNew"/>
    <dgm:cxn modelId="{CC4DAE8F-ADF2-4BCC-95A0-AD7BFC142FA5}" type="presParOf" srcId="{1FAC99E1-08E6-406B-84AB-538950A50891}" destId="{FBE86060-6704-4D38-9FD7-DCC027082851}" srcOrd="1" destOrd="0" presId="urn:microsoft.com/office/officeart/2016/7/layout/RepeatingBendingProcessNew"/>
    <dgm:cxn modelId="{F1232D12-9A58-4093-A4AB-CB1F05C27032}" type="presParOf" srcId="{FBE86060-6704-4D38-9FD7-DCC027082851}" destId="{6F56A143-14EA-4478-9543-011296323B6E}" srcOrd="0" destOrd="0" presId="urn:microsoft.com/office/officeart/2016/7/layout/RepeatingBendingProcessNew"/>
    <dgm:cxn modelId="{5FB4B798-E960-4169-8A9A-0923BFE562A4}" type="presParOf" srcId="{1FAC99E1-08E6-406B-84AB-538950A50891}" destId="{08B7BD96-7598-489D-B1E4-40C7A069F6BE}" srcOrd="2" destOrd="0" presId="urn:microsoft.com/office/officeart/2016/7/layout/RepeatingBendingProcessNew"/>
    <dgm:cxn modelId="{D0A311EE-02EB-4F19-9F75-AF53AF9B33F0}" type="presParOf" srcId="{1FAC99E1-08E6-406B-84AB-538950A50891}" destId="{75DAC3B7-8814-43AF-AF72-D92DDDD7BA84}" srcOrd="3" destOrd="0" presId="urn:microsoft.com/office/officeart/2016/7/layout/RepeatingBendingProcessNew"/>
    <dgm:cxn modelId="{E9B9C412-5A8E-423D-9CDA-F7D099375252}" type="presParOf" srcId="{75DAC3B7-8814-43AF-AF72-D92DDDD7BA84}" destId="{C77E8FB8-76F1-4D26-B40D-AE1556ABB8DA}" srcOrd="0" destOrd="0" presId="urn:microsoft.com/office/officeart/2016/7/layout/RepeatingBendingProcessNew"/>
    <dgm:cxn modelId="{B335FA64-B4C0-4EF0-BEE4-FFB380FE89E9}" type="presParOf" srcId="{1FAC99E1-08E6-406B-84AB-538950A50891}" destId="{038331C7-0C4A-467E-BB76-E413FBD2CC6F}" srcOrd="4" destOrd="0" presId="urn:microsoft.com/office/officeart/2016/7/layout/RepeatingBendingProcessNew"/>
    <dgm:cxn modelId="{2F4DAF1C-F8DC-4676-A128-EBE3822BB965}" type="presParOf" srcId="{1FAC99E1-08E6-406B-84AB-538950A50891}" destId="{4122934B-55BF-4413-B0EF-0FEBD3C30D7F}" srcOrd="5" destOrd="0" presId="urn:microsoft.com/office/officeart/2016/7/layout/RepeatingBendingProcessNew"/>
    <dgm:cxn modelId="{00D2353C-6041-47BE-A6D8-61D7146158CB}" type="presParOf" srcId="{4122934B-55BF-4413-B0EF-0FEBD3C30D7F}" destId="{C997F1E2-32A6-4FCD-8162-C3956033451B}" srcOrd="0" destOrd="0" presId="urn:microsoft.com/office/officeart/2016/7/layout/RepeatingBendingProcessNew"/>
    <dgm:cxn modelId="{C3803795-3FF2-43D6-8A5A-2854F5FF0BC3}" type="presParOf" srcId="{1FAC99E1-08E6-406B-84AB-538950A50891}" destId="{12428F17-689B-4CF0-A489-DCBFDD3ABB3E}" srcOrd="6" destOrd="0" presId="urn:microsoft.com/office/officeart/2016/7/layout/RepeatingBendingProcessNew"/>
    <dgm:cxn modelId="{825DCEC5-61E8-4331-80C7-6C67F581A29E}" type="presParOf" srcId="{1FAC99E1-08E6-406B-84AB-538950A50891}" destId="{CCD48791-9FE4-4DA7-B3BF-055C840F4810}" srcOrd="7" destOrd="0" presId="urn:microsoft.com/office/officeart/2016/7/layout/RepeatingBendingProcessNew"/>
    <dgm:cxn modelId="{EB1B7C7C-8163-4974-B729-C0EE2C339C90}" type="presParOf" srcId="{CCD48791-9FE4-4DA7-B3BF-055C840F4810}" destId="{6C3C9C2C-7A37-48A2-96A5-ACE93C54C187}" srcOrd="0" destOrd="0" presId="urn:microsoft.com/office/officeart/2016/7/layout/RepeatingBendingProcessNew"/>
    <dgm:cxn modelId="{A2715594-88F1-4923-B005-844C9C66E604}" type="presParOf" srcId="{1FAC99E1-08E6-406B-84AB-538950A50891}" destId="{EE2582D9-39C7-43D3-A1A6-3FAB98750F04}" srcOrd="8" destOrd="0" presId="urn:microsoft.com/office/officeart/2016/7/layout/RepeatingBendingProcessNew"/>
    <dgm:cxn modelId="{F3022F0A-487E-4732-BAD0-DDB0D503D2A8}" type="presParOf" srcId="{1FAC99E1-08E6-406B-84AB-538950A50891}" destId="{7F1FBB13-49D5-46B4-B9F3-F31F620D0BD5}" srcOrd="9" destOrd="0" presId="urn:microsoft.com/office/officeart/2016/7/layout/RepeatingBendingProcessNew"/>
    <dgm:cxn modelId="{FDECFE1A-A59A-4B10-BA25-8BB6B1D5BF4E}" type="presParOf" srcId="{7F1FBB13-49D5-46B4-B9F3-F31F620D0BD5}" destId="{39CBCBFA-1CD0-4ED0-B8CD-F57E6D36CD70}" srcOrd="0" destOrd="0" presId="urn:microsoft.com/office/officeart/2016/7/layout/RepeatingBendingProcessNew"/>
    <dgm:cxn modelId="{CEBCECBA-85CA-4B81-9DAB-C9740D740801}" type="presParOf" srcId="{1FAC99E1-08E6-406B-84AB-538950A50891}" destId="{DCDF6752-C5AC-42FF-9F5E-49BA61B20984}" srcOrd="10" destOrd="0" presId="urn:microsoft.com/office/officeart/2016/7/layout/RepeatingBendingProcessNew"/>
    <dgm:cxn modelId="{8302CD35-4844-4C76-AA9A-0B3ED65E3AA3}" type="presParOf" srcId="{1FAC99E1-08E6-406B-84AB-538950A50891}" destId="{F5A31FB2-E686-4C4B-A478-5C5EA8EC0F16}" srcOrd="11" destOrd="0" presId="urn:microsoft.com/office/officeart/2016/7/layout/RepeatingBendingProcessNew"/>
    <dgm:cxn modelId="{115BBCBA-8959-423D-9B0A-5D29CCDD3A2C}" type="presParOf" srcId="{F5A31FB2-E686-4C4B-A478-5C5EA8EC0F16}" destId="{6D2B8C03-ABE6-420E-8D11-F27FC40EE68B}" srcOrd="0" destOrd="0" presId="urn:microsoft.com/office/officeart/2016/7/layout/RepeatingBendingProcessNew"/>
    <dgm:cxn modelId="{21398A9F-55EE-44F7-988D-986400D6DFA5}" type="presParOf" srcId="{1FAC99E1-08E6-406B-84AB-538950A50891}" destId="{496AED17-BFF4-4ACB-B691-B07341900DD1}" srcOrd="1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73F1B6-EFA2-4D47-A8F0-30BACF116D83}"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pt>
    <dgm:pt modelId="{79A66B30-1D78-4BCD-A7D0-1B97B2749C33}">
      <dgm:prSet phldrT="[Text]"/>
      <dgm:spPr/>
      <dgm:t>
        <a:bodyPr/>
        <a:lstStyle/>
        <a:p>
          <a:pPr>
            <a:lnSpc>
              <a:spcPct val="100000"/>
            </a:lnSpc>
            <a:defRPr cap="all"/>
          </a:pPr>
          <a:r>
            <a:rPr lang="en-US" b="0">
              <a:latin typeface="Abadi" panose="020B0604020104020204" pitchFamily="34" charset="0"/>
            </a:rPr>
            <a:t>Import Libraries and Define Auxiliary Functions</a:t>
          </a:r>
        </a:p>
      </dgm:t>
    </dgm:pt>
    <dgm:pt modelId="{C8C1A3BD-2CB6-4A0A-ACCB-AF4D9FBAE74B}" type="parTrans" cxnId="{B969ED28-17FE-47F1-9F44-ACEAC7F6C8F5}">
      <dgm:prSet/>
      <dgm:spPr/>
      <dgm:t>
        <a:bodyPr/>
        <a:lstStyle/>
        <a:p>
          <a:endParaRPr lang="en-US">
            <a:latin typeface="Abadi" panose="020B0604020104020204" pitchFamily="34" charset="0"/>
          </a:endParaRPr>
        </a:p>
      </dgm:t>
    </dgm:pt>
    <dgm:pt modelId="{301359F3-D373-476E-925F-FE0D1BE3CE6D}" type="sibTrans" cxnId="{B969ED28-17FE-47F1-9F44-ACEAC7F6C8F5}">
      <dgm:prSet/>
      <dgm:spPr/>
      <dgm:t>
        <a:bodyPr/>
        <a:lstStyle/>
        <a:p>
          <a:endParaRPr lang="en-US">
            <a:latin typeface="Abadi" panose="020B0604020104020204" pitchFamily="34" charset="0"/>
          </a:endParaRPr>
        </a:p>
      </dgm:t>
    </dgm:pt>
    <dgm:pt modelId="{5434BDEF-46D2-4A33-839D-8F66BFA518D3}">
      <dgm:prSet phldrT="[Text]"/>
      <dgm:spPr/>
      <dgm:t>
        <a:bodyPr/>
        <a:lstStyle/>
        <a:p>
          <a:pPr>
            <a:lnSpc>
              <a:spcPct val="100000"/>
            </a:lnSpc>
            <a:defRPr cap="all"/>
          </a:pPr>
          <a:r>
            <a:rPr lang="en-US" b="0">
              <a:latin typeface="Abadi" panose="020B0604020104020204" pitchFamily="34" charset="0"/>
            </a:rPr>
            <a:t>Load dataset  (dataset_part_1.csv) and save as Pandas DataFrame</a:t>
          </a:r>
          <a:endParaRPr lang="en-US">
            <a:latin typeface="Abadi" panose="020B0604020104020204" pitchFamily="34" charset="0"/>
          </a:endParaRPr>
        </a:p>
      </dgm:t>
    </dgm:pt>
    <dgm:pt modelId="{B9B68C0A-CD17-4907-A349-627374F00346}" type="parTrans" cxnId="{C18AC59B-235D-4207-AE83-797BBB9020DE}">
      <dgm:prSet/>
      <dgm:spPr/>
      <dgm:t>
        <a:bodyPr/>
        <a:lstStyle/>
        <a:p>
          <a:endParaRPr lang="en-US">
            <a:latin typeface="Abadi" panose="020B0604020104020204" pitchFamily="34" charset="0"/>
          </a:endParaRPr>
        </a:p>
      </dgm:t>
    </dgm:pt>
    <dgm:pt modelId="{A6372E85-B788-4BF6-9F59-028780AB070A}" type="sibTrans" cxnId="{C18AC59B-235D-4207-AE83-797BBB9020DE}">
      <dgm:prSet/>
      <dgm:spPr/>
      <dgm:t>
        <a:bodyPr/>
        <a:lstStyle/>
        <a:p>
          <a:endParaRPr lang="en-US">
            <a:latin typeface="Abadi" panose="020B0604020104020204" pitchFamily="34" charset="0"/>
          </a:endParaRPr>
        </a:p>
      </dgm:t>
    </dgm:pt>
    <dgm:pt modelId="{2440FBE9-E262-4329-A40D-F76F4BB07269}">
      <dgm:prSet phldrT="[Text]"/>
      <dgm:spPr/>
      <dgm:t>
        <a:bodyPr/>
        <a:lstStyle/>
        <a:p>
          <a:pPr>
            <a:lnSpc>
              <a:spcPct val="100000"/>
            </a:lnSpc>
            <a:defRPr cap="all"/>
          </a:pPr>
          <a:r>
            <a:rPr lang="en-US" dirty="0">
              <a:latin typeface="Abadi" panose="020B0604020104020204" pitchFamily="34" charset="0"/>
            </a:rPr>
            <a:t>Handle Missing Data, Calculation of key statistical indicators</a:t>
          </a:r>
        </a:p>
      </dgm:t>
    </dgm:pt>
    <dgm:pt modelId="{0460C4A7-320F-4DB1-9F46-3EFF507782B3}" type="parTrans" cxnId="{7BB60A10-B3C1-4A97-AA84-CFB7EFD1B03D}">
      <dgm:prSet/>
      <dgm:spPr/>
      <dgm:t>
        <a:bodyPr/>
        <a:lstStyle/>
        <a:p>
          <a:endParaRPr lang="en-US">
            <a:latin typeface="Abadi" panose="020B0604020104020204" pitchFamily="34" charset="0"/>
          </a:endParaRPr>
        </a:p>
      </dgm:t>
    </dgm:pt>
    <dgm:pt modelId="{0E3ADE14-C891-4A4B-B363-93F31EA9F176}" type="sibTrans" cxnId="{7BB60A10-B3C1-4A97-AA84-CFB7EFD1B03D}">
      <dgm:prSet/>
      <dgm:spPr/>
      <dgm:t>
        <a:bodyPr/>
        <a:lstStyle/>
        <a:p>
          <a:endParaRPr lang="en-US">
            <a:latin typeface="Abadi" panose="020B0604020104020204" pitchFamily="34" charset="0"/>
          </a:endParaRPr>
        </a:p>
      </dgm:t>
    </dgm:pt>
    <dgm:pt modelId="{FBC33E01-C52A-4DCB-BA70-2D92FCFAC47D}">
      <dgm:prSet/>
      <dgm:spPr/>
      <dgm:t>
        <a:bodyPr/>
        <a:lstStyle/>
        <a:p>
          <a:pPr>
            <a:lnSpc>
              <a:spcPct val="100000"/>
            </a:lnSpc>
            <a:defRPr cap="all"/>
          </a:pPr>
          <a:r>
            <a:rPr lang="en-US">
              <a:latin typeface="Abadi" panose="020B0604020104020204" pitchFamily="34" charset="0"/>
            </a:rPr>
            <a:t>Creating a Target Variable ‘Class’</a:t>
          </a:r>
          <a:r>
            <a:rPr lang="ru-RU"/>
            <a:t> </a:t>
          </a:r>
          <a:r>
            <a:rPr lang="en-US">
              <a:latin typeface="Abadi" panose="020B0604020104020204" pitchFamily="34" charset="0"/>
            </a:rPr>
            <a:t>for Landing Outcome</a:t>
          </a:r>
        </a:p>
      </dgm:t>
    </dgm:pt>
    <dgm:pt modelId="{E06A0E5A-5371-46BE-B087-839488DB0D1F}" type="parTrans" cxnId="{4FDEC972-CCEB-44A1-91CF-EDB4B01DBEA7}">
      <dgm:prSet/>
      <dgm:spPr/>
      <dgm:t>
        <a:bodyPr/>
        <a:lstStyle/>
        <a:p>
          <a:endParaRPr lang="en-US">
            <a:latin typeface="Abadi" panose="020B0604020104020204" pitchFamily="34" charset="0"/>
          </a:endParaRPr>
        </a:p>
      </dgm:t>
    </dgm:pt>
    <dgm:pt modelId="{D5460FEF-2D40-41A9-86CD-2086DCD7BADE}" type="sibTrans" cxnId="{4FDEC972-CCEB-44A1-91CF-EDB4B01DBEA7}">
      <dgm:prSet/>
      <dgm:spPr/>
      <dgm:t>
        <a:bodyPr/>
        <a:lstStyle/>
        <a:p>
          <a:endParaRPr lang="en-US">
            <a:latin typeface="Abadi" panose="020B0604020104020204" pitchFamily="34" charset="0"/>
          </a:endParaRPr>
        </a:p>
      </dgm:t>
    </dgm:pt>
    <dgm:pt modelId="{B5038251-92F8-4579-9134-949D41A061EE}">
      <dgm:prSet/>
      <dgm:spPr/>
      <dgm:t>
        <a:bodyPr/>
        <a:lstStyle/>
        <a:p>
          <a:pPr>
            <a:lnSpc>
              <a:spcPct val="100000"/>
            </a:lnSpc>
            <a:defRPr cap="all"/>
          </a:pPr>
          <a:r>
            <a:rPr lang="en-US">
              <a:latin typeface="Abadi" panose="020B0604020104020204" pitchFamily="34" charset="0"/>
            </a:rPr>
            <a:t>Export to CSV  (</a:t>
          </a:r>
          <a:r>
            <a:rPr lang="en-US" b="0">
              <a:latin typeface="Abadi" panose="020B0604020104020204" pitchFamily="34" charset="0"/>
            </a:rPr>
            <a:t>dataset_part_2.csv)</a:t>
          </a:r>
          <a:endParaRPr lang="en-US">
            <a:latin typeface="Abadi" panose="020B0604020104020204" pitchFamily="34" charset="0"/>
          </a:endParaRPr>
        </a:p>
      </dgm:t>
    </dgm:pt>
    <dgm:pt modelId="{A484D78B-B9A1-49AC-B0AC-D51D32BA1018}" type="parTrans" cxnId="{6E709E61-DF9D-40B3-8AE9-18062D5195A5}">
      <dgm:prSet/>
      <dgm:spPr/>
      <dgm:t>
        <a:bodyPr/>
        <a:lstStyle/>
        <a:p>
          <a:endParaRPr lang="en-US">
            <a:latin typeface="Abadi" panose="020B0604020104020204" pitchFamily="34" charset="0"/>
          </a:endParaRPr>
        </a:p>
      </dgm:t>
    </dgm:pt>
    <dgm:pt modelId="{C82F3989-6AE9-41C3-B7D5-0082A7E4A983}" type="sibTrans" cxnId="{6E709E61-DF9D-40B3-8AE9-18062D5195A5}">
      <dgm:prSet/>
      <dgm:spPr/>
      <dgm:t>
        <a:bodyPr/>
        <a:lstStyle/>
        <a:p>
          <a:endParaRPr lang="en-US">
            <a:latin typeface="Abadi" panose="020B0604020104020204" pitchFamily="34" charset="0"/>
          </a:endParaRPr>
        </a:p>
      </dgm:t>
    </dgm:pt>
    <dgm:pt modelId="{AAA9B53D-79E9-4119-9A86-45D91DB2996A}" type="pres">
      <dgm:prSet presAssocID="{6B73F1B6-EFA2-4D47-A8F0-30BACF116D83}" presName="root" presStyleCnt="0">
        <dgm:presLayoutVars>
          <dgm:dir/>
          <dgm:resizeHandles val="exact"/>
        </dgm:presLayoutVars>
      </dgm:prSet>
      <dgm:spPr/>
    </dgm:pt>
    <dgm:pt modelId="{6122F9D3-5113-4321-A94B-C4AAFD73962C}" type="pres">
      <dgm:prSet presAssocID="{79A66B30-1D78-4BCD-A7D0-1B97B2749C33}" presName="compNode" presStyleCnt="0"/>
      <dgm:spPr/>
    </dgm:pt>
    <dgm:pt modelId="{DB57492F-C572-4F16-8BD9-23E6ABFA22AC}" type="pres">
      <dgm:prSet presAssocID="{79A66B30-1D78-4BCD-A7D0-1B97B2749C33}" presName="iconBgRect" presStyleLbl="bgShp" presStyleIdx="0" presStyleCnt="5"/>
      <dgm:spPr>
        <a:solidFill>
          <a:schemeClr val="bg2"/>
        </a:solidFill>
      </dgm:spPr>
    </dgm:pt>
    <dgm:pt modelId="{A431A13A-B236-4C9D-A34E-C36867CCFF99}" type="pres">
      <dgm:prSet presAssocID="{79A66B30-1D78-4BCD-A7D0-1B97B2749C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646EADD-BF24-4ADE-8AA0-BE3DB32D2B71}" type="pres">
      <dgm:prSet presAssocID="{79A66B30-1D78-4BCD-A7D0-1B97B2749C33}" presName="spaceRect" presStyleCnt="0"/>
      <dgm:spPr/>
    </dgm:pt>
    <dgm:pt modelId="{1A177C4D-896E-4FD7-A699-6DB878BE836F}" type="pres">
      <dgm:prSet presAssocID="{79A66B30-1D78-4BCD-A7D0-1B97B2749C33}" presName="textRect" presStyleLbl="revTx" presStyleIdx="0" presStyleCnt="5">
        <dgm:presLayoutVars>
          <dgm:chMax val="1"/>
          <dgm:chPref val="1"/>
        </dgm:presLayoutVars>
      </dgm:prSet>
      <dgm:spPr/>
    </dgm:pt>
    <dgm:pt modelId="{5D61D7C2-ADD0-425A-94B6-C6F0A6019C88}" type="pres">
      <dgm:prSet presAssocID="{301359F3-D373-476E-925F-FE0D1BE3CE6D}" presName="sibTrans" presStyleCnt="0"/>
      <dgm:spPr/>
    </dgm:pt>
    <dgm:pt modelId="{948D900D-79B2-497D-B668-2CF22C62F88A}" type="pres">
      <dgm:prSet presAssocID="{5434BDEF-46D2-4A33-839D-8F66BFA518D3}" presName="compNode" presStyleCnt="0"/>
      <dgm:spPr/>
    </dgm:pt>
    <dgm:pt modelId="{0D32DEE0-80E0-4598-A272-7219DBF2449D}" type="pres">
      <dgm:prSet presAssocID="{5434BDEF-46D2-4A33-839D-8F66BFA518D3}" presName="iconBgRect" presStyleLbl="bgShp" presStyleIdx="1" presStyleCnt="5"/>
      <dgm:spPr>
        <a:solidFill>
          <a:schemeClr val="bg2"/>
        </a:solidFill>
      </dgm:spPr>
    </dgm:pt>
    <dgm:pt modelId="{BA24B4C9-7F32-4C56-822B-43F215176E91}" type="pres">
      <dgm:prSet presAssocID="{5434BDEF-46D2-4A33-839D-8F66BFA518D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nda"/>
        </a:ext>
      </dgm:extLst>
    </dgm:pt>
    <dgm:pt modelId="{B16397AF-5DFA-4FE3-8D8F-BCC538F69BA5}" type="pres">
      <dgm:prSet presAssocID="{5434BDEF-46D2-4A33-839D-8F66BFA518D3}" presName="spaceRect" presStyleCnt="0"/>
      <dgm:spPr/>
    </dgm:pt>
    <dgm:pt modelId="{617CAB6C-183D-4793-9CD1-B7E12B3F32D1}" type="pres">
      <dgm:prSet presAssocID="{5434BDEF-46D2-4A33-839D-8F66BFA518D3}" presName="textRect" presStyleLbl="revTx" presStyleIdx="1" presStyleCnt="5">
        <dgm:presLayoutVars>
          <dgm:chMax val="1"/>
          <dgm:chPref val="1"/>
        </dgm:presLayoutVars>
      </dgm:prSet>
      <dgm:spPr/>
    </dgm:pt>
    <dgm:pt modelId="{7E22A1F6-ADA2-4DA9-A934-3969F8EDA8AA}" type="pres">
      <dgm:prSet presAssocID="{A6372E85-B788-4BF6-9F59-028780AB070A}" presName="sibTrans" presStyleCnt="0"/>
      <dgm:spPr/>
    </dgm:pt>
    <dgm:pt modelId="{221B313F-7C70-4672-9444-84ED2B296161}" type="pres">
      <dgm:prSet presAssocID="{2440FBE9-E262-4329-A40D-F76F4BB07269}" presName="compNode" presStyleCnt="0"/>
      <dgm:spPr/>
    </dgm:pt>
    <dgm:pt modelId="{2A303076-E680-4721-B364-ACC443AD7C7C}" type="pres">
      <dgm:prSet presAssocID="{2440FBE9-E262-4329-A40D-F76F4BB07269}" presName="iconBgRect" presStyleLbl="bgShp" presStyleIdx="2" presStyleCnt="5"/>
      <dgm:spPr>
        <a:solidFill>
          <a:schemeClr val="bg2"/>
        </a:solidFill>
      </dgm:spPr>
    </dgm:pt>
    <dgm:pt modelId="{8299C771-EE28-48C1-AC84-58B5D9531276}" type="pres">
      <dgm:prSet presAssocID="{2440FBE9-E262-4329-A40D-F76F4BB0726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C4CAFD42-5D23-4D9B-832E-4EDCB531F300}" type="pres">
      <dgm:prSet presAssocID="{2440FBE9-E262-4329-A40D-F76F4BB07269}" presName="spaceRect" presStyleCnt="0"/>
      <dgm:spPr/>
    </dgm:pt>
    <dgm:pt modelId="{A3827E7E-F94C-4627-B116-7FFD84552FBB}" type="pres">
      <dgm:prSet presAssocID="{2440FBE9-E262-4329-A40D-F76F4BB07269}" presName="textRect" presStyleLbl="revTx" presStyleIdx="2" presStyleCnt="5">
        <dgm:presLayoutVars>
          <dgm:chMax val="1"/>
          <dgm:chPref val="1"/>
        </dgm:presLayoutVars>
      </dgm:prSet>
      <dgm:spPr/>
    </dgm:pt>
    <dgm:pt modelId="{911448BE-5ACD-4F40-9405-321F6D8C270B}" type="pres">
      <dgm:prSet presAssocID="{0E3ADE14-C891-4A4B-B363-93F31EA9F176}" presName="sibTrans" presStyleCnt="0"/>
      <dgm:spPr/>
    </dgm:pt>
    <dgm:pt modelId="{AB9ED2B1-78B2-454D-B849-8810480AB643}" type="pres">
      <dgm:prSet presAssocID="{FBC33E01-C52A-4DCB-BA70-2D92FCFAC47D}" presName="compNode" presStyleCnt="0"/>
      <dgm:spPr/>
    </dgm:pt>
    <dgm:pt modelId="{14069559-E4AB-4E74-8009-7D85E182611A}" type="pres">
      <dgm:prSet presAssocID="{FBC33E01-C52A-4DCB-BA70-2D92FCFAC47D}" presName="iconBgRect" presStyleLbl="bgShp" presStyleIdx="3" presStyleCnt="5"/>
      <dgm:spPr>
        <a:solidFill>
          <a:schemeClr val="bg2"/>
        </a:solidFill>
      </dgm:spPr>
    </dgm:pt>
    <dgm:pt modelId="{0B283CB3-A6C1-421A-B9A7-5F95603D2579}" type="pres">
      <dgm:prSet presAssocID="{FBC33E01-C52A-4DCB-BA70-2D92FCFAC4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4DC62406-9208-4514-A4C1-F471B12B83D4}" type="pres">
      <dgm:prSet presAssocID="{FBC33E01-C52A-4DCB-BA70-2D92FCFAC47D}" presName="spaceRect" presStyleCnt="0"/>
      <dgm:spPr/>
    </dgm:pt>
    <dgm:pt modelId="{2EAA6367-5683-4A9B-B01A-F3ACC56A6D61}" type="pres">
      <dgm:prSet presAssocID="{FBC33E01-C52A-4DCB-BA70-2D92FCFAC47D}" presName="textRect" presStyleLbl="revTx" presStyleIdx="3" presStyleCnt="5">
        <dgm:presLayoutVars>
          <dgm:chMax val="1"/>
          <dgm:chPref val="1"/>
        </dgm:presLayoutVars>
      </dgm:prSet>
      <dgm:spPr/>
    </dgm:pt>
    <dgm:pt modelId="{C1F8CA6D-3944-4652-B522-738EDE8EDE1B}" type="pres">
      <dgm:prSet presAssocID="{D5460FEF-2D40-41A9-86CD-2086DCD7BADE}" presName="sibTrans" presStyleCnt="0"/>
      <dgm:spPr/>
    </dgm:pt>
    <dgm:pt modelId="{04B60290-0A89-4F45-92DC-320A5A908C7A}" type="pres">
      <dgm:prSet presAssocID="{B5038251-92F8-4579-9134-949D41A061EE}" presName="compNode" presStyleCnt="0"/>
      <dgm:spPr/>
    </dgm:pt>
    <dgm:pt modelId="{1F7B0350-172E-4A4A-94BC-A9503476C8CD}" type="pres">
      <dgm:prSet presAssocID="{B5038251-92F8-4579-9134-949D41A061EE}" presName="iconBgRect" presStyleLbl="bgShp" presStyleIdx="4" presStyleCnt="5"/>
      <dgm:spPr>
        <a:solidFill>
          <a:schemeClr val="bg2"/>
        </a:solidFill>
      </dgm:spPr>
    </dgm:pt>
    <dgm:pt modelId="{31B0D578-61FC-45E9-AAB0-E0A256289749}" type="pres">
      <dgm:prSet presAssocID="{B5038251-92F8-4579-9134-949D41A061E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load"/>
        </a:ext>
      </dgm:extLst>
    </dgm:pt>
    <dgm:pt modelId="{5168AB8A-68DD-43FA-88BB-26CBFDC2D8C5}" type="pres">
      <dgm:prSet presAssocID="{B5038251-92F8-4579-9134-949D41A061EE}" presName="spaceRect" presStyleCnt="0"/>
      <dgm:spPr/>
    </dgm:pt>
    <dgm:pt modelId="{7405C79D-635B-493F-A098-DE563523D1A5}" type="pres">
      <dgm:prSet presAssocID="{B5038251-92F8-4579-9134-949D41A061EE}" presName="textRect" presStyleLbl="revTx" presStyleIdx="4" presStyleCnt="5">
        <dgm:presLayoutVars>
          <dgm:chMax val="1"/>
          <dgm:chPref val="1"/>
        </dgm:presLayoutVars>
      </dgm:prSet>
      <dgm:spPr/>
    </dgm:pt>
  </dgm:ptLst>
  <dgm:cxnLst>
    <dgm:cxn modelId="{7BB60A10-B3C1-4A97-AA84-CFB7EFD1B03D}" srcId="{6B73F1B6-EFA2-4D47-A8F0-30BACF116D83}" destId="{2440FBE9-E262-4329-A40D-F76F4BB07269}" srcOrd="2" destOrd="0" parTransId="{0460C4A7-320F-4DB1-9F46-3EFF507782B3}" sibTransId="{0E3ADE14-C891-4A4B-B363-93F31EA9F176}"/>
    <dgm:cxn modelId="{B969ED28-17FE-47F1-9F44-ACEAC7F6C8F5}" srcId="{6B73F1B6-EFA2-4D47-A8F0-30BACF116D83}" destId="{79A66B30-1D78-4BCD-A7D0-1B97B2749C33}" srcOrd="0" destOrd="0" parTransId="{C8C1A3BD-2CB6-4A0A-ACCB-AF4D9FBAE74B}" sibTransId="{301359F3-D373-476E-925F-FE0D1BE3CE6D}"/>
    <dgm:cxn modelId="{6E709E61-DF9D-40B3-8AE9-18062D5195A5}" srcId="{6B73F1B6-EFA2-4D47-A8F0-30BACF116D83}" destId="{B5038251-92F8-4579-9134-949D41A061EE}" srcOrd="4" destOrd="0" parTransId="{A484D78B-B9A1-49AC-B0AC-D51D32BA1018}" sibTransId="{C82F3989-6AE9-41C3-B7D5-0082A7E4A983}"/>
    <dgm:cxn modelId="{C104DB43-0F7B-484A-9F21-F625A60FADF2}" type="presOf" srcId="{B5038251-92F8-4579-9134-949D41A061EE}" destId="{7405C79D-635B-493F-A098-DE563523D1A5}" srcOrd="0" destOrd="0" presId="urn:microsoft.com/office/officeart/2018/5/layout/IconCircleLabelList"/>
    <dgm:cxn modelId="{4FDEC972-CCEB-44A1-91CF-EDB4B01DBEA7}" srcId="{6B73F1B6-EFA2-4D47-A8F0-30BACF116D83}" destId="{FBC33E01-C52A-4DCB-BA70-2D92FCFAC47D}" srcOrd="3" destOrd="0" parTransId="{E06A0E5A-5371-46BE-B087-839488DB0D1F}" sibTransId="{D5460FEF-2D40-41A9-86CD-2086DCD7BADE}"/>
    <dgm:cxn modelId="{485C0F5A-04DC-4005-8861-8A17D32C17E5}" type="presOf" srcId="{79A66B30-1D78-4BCD-A7D0-1B97B2749C33}" destId="{1A177C4D-896E-4FD7-A699-6DB878BE836F}" srcOrd="0" destOrd="0" presId="urn:microsoft.com/office/officeart/2018/5/layout/IconCircleLabelList"/>
    <dgm:cxn modelId="{0280D282-FD19-4DB7-8E90-96C0CC2F1F0C}" type="presOf" srcId="{5434BDEF-46D2-4A33-839D-8F66BFA518D3}" destId="{617CAB6C-183D-4793-9CD1-B7E12B3F32D1}" srcOrd="0" destOrd="0" presId="urn:microsoft.com/office/officeart/2018/5/layout/IconCircleLabelList"/>
    <dgm:cxn modelId="{8F439884-FFBF-4A4D-9648-3F28313D29E3}" type="presOf" srcId="{FBC33E01-C52A-4DCB-BA70-2D92FCFAC47D}" destId="{2EAA6367-5683-4A9B-B01A-F3ACC56A6D61}" srcOrd="0" destOrd="0" presId="urn:microsoft.com/office/officeart/2018/5/layout/IconCircleLabelList"/>
    <dgm:cxn modelId="{7D018494-3D17-4626-A444-FBA6033E9850}" type="presOf" srcId="{2440FBE9-E262-4329-A40D-F76F4BB07269}" destId="{A3827E7E-F94C-4627-B116-7FFD84552FBB}" srcOrd="0" destOrd="0" presId="urn:microsoft.com/office/officeart/2018/5/layout/IconCircleLabelList"/>
    <dgm:cxn modelId="{C18AC59B-235D-4207-AE83-797BBB9020DE}" srcId="{6B73F1B6-EFA2-4D47-A8F0-30BACF116D83}" destId="{5434BDEF-46D2-4A33-839D-8F66BFA518D3}" srcOrd="1" destOrd="0" parTransId="{B9B68C0A-CD17-4907-A349-627374F00346}" sibTransId="{A6372E85-B788-4BF6-9F59-028780AB070A}"/>
    <dgm:cxn modelId="{3E97BCD5-AEBA-4076-A732-26633E7FE0F1}" type="presOf" srcId="{6B73F1B6-EFA2-4D47-A8F0-30BACF116D83}" destId="{AAA9B53D-79E9-4119-9A86-45D91DB2996A}" srcOrd="0" destOrd="0" presId="urn:microsoft.com/office/officeart/2018/5/layout/IconCircleLabelList"/>
    <dgm:cxn modelId="{65536C5A-75D3-4A93-9AB8-6427930C6DBD}" type="presParOf" srcId="{AAA9B53D-79E9-4119-9A86-45D91DB2996A}" destId="{6122F9D3-5113-4321-A94B-C4AAFD73962C}" srcOrd="0" destOrd="0" presId="urn:microsoft.com/office/officeart/2018/5/layout/IconCircleLabelList"/>
    <dgm:cxn modelId="{855F9B9D-70DE-40D3-B348-BDD8E74CA334}" type="presParOf" srcId="{6122F9D3-5113-4321-A94B-C4AAFD73962C}" destId="{DB57492F-C572-4F16-8BD9-23E6ABFA22AC}" srcOrd="0" destOrd="0" presId="urn:microsoft.com/office/officeart/2018/5/layout/IconCircleLabelList"/>
    <dgm:cxn modelId="{40FE25F5-8863-4C7F-AB02-0871D3D72E74}" type="presParOf" srcId="{6122F9D3-5113-4321-A94B-C4AAFD73962C}" destId="{A431A13A-B236-4C9D-A34E-C36867CCFF99}" srcOrd="1" destOrd="0" presId="urn:microsoft.com/office/officeart/2018/5/layout/IconCircleLabelList"/>
    <dgm:cxn modelId="{3615E2E5-BB0C-4DEC-B4AE-71F7FA7A4EE6}" type="presParOf" srcId="{6122F9D3-5113-4321-A94B-C4AAFD73962C}" destId="{6646EADD-BF24-4ADE-8AA0-BE3DB32D2B71}" srcOrd="2" destOrd="0" presId="urn:microsoft.com/office/officeart/2018/5/layout/IconCircleLabelList"/>
    <dgm:cxn modelId="{B2E5C4EF-EE29-4311-A218-ADBAB67B9A04}" type="presParOf" srcId="{6122F9D3-5113-4321-A94B-C4AAFD73962C}" destId="{1A177C4D-896E-4FD7-A699-6DB878BE836F}" srcOrd="3" destOrd="0" presId="urn:microsoft.com/office/officeart/2018/5/layout/IconCircleLabelList"/>
    <dgm:cxn modelId="{F4031515-2F03-4C0C-A816-473757B2987E}" type="presParOf" srcId="{AAA9B53D-79E9-4119-9A86-45D91DB2996A}" destId="{5D61D7C2-ADD0-425A-94B6-C6F0A6019C88}" srcOrd="1" destOrd="0" presId="urn:microsoft.com/office/officeart/2018/5/layout/IconCircleLabelList"/>
    <dgm:cxn modelId="{00CB0A4F-7F05-4DCC-9777-8AD425337582}" type="presParOf" srcId="{AAA9B53D-79E9-4119-9A86-45D91DB2996A}" destId="{948D900D-79B2-497D-B668-2CF22C62F88A}" srcOrd="2" destOrd="0" presId="urn:microsoft.com/office/officeart/2018/5/layout/IconCircleLabelList"/>
    <dgm:cxn modelId="{2FFFED91-4770-42D3-9574-EE8CC5733D8F}" type="presParOf" srcId="{948D900D-79B2-497D-B668-2CF22C62F88A}" destId="{0D32DEE0-80E0-4598-A272-7219DBF2449D}" srcOrd="0" destOrd="0" presId="urn:microsoft.com/office/officeart/2018/5/layout/IconCircleLabelList"/>
    <dgm:cxn modelId="{1BE50030-1C89-4028-8EAE-EA7BC233C6AC}" type="presParOf" srcId="{948D900D-79B2-497D-B668-2CF22C62F88A}" destId="{BA24B4C9-7F32-4C56-822B-43F215176E91}" srcOrd="1" destOrd="0" presId="urn:microsoft.com/office/officeart/2018/5/layout/IconCircleLabelList"/>
    <dgm:cxn modelId="{19D44838-F6B7-4A91-A6D0-B9FB01734CC6}" type="presParOf" srcId="{948D900D-79B2-497D-B668-2CF22C62F88A}" destId="{B16397AF-5DFA-4FE3-8D8F-BCC538F69BA5}" srcOrd="2" destOrd="0" presId="urn:microsoft.com/office/officeart/2018/5/layout/IconCircleLabelList"/>
    <dgm:cxn modelId="{0602AAAD-6315-42BD-B17B-F6D80A12ECB4}" type="presParOf" srcId="{948D900D-79B2-497D-B668-2CF22C62F88A}" destId="{617CAB6C-183D-4793-9CD1-B7E12B3F32D1}" srcOrd="3" destOrd="0" presId="urn:microsoft.com/office/officeart/2018/5/layout/IconCircleLabelList"/>
    <dgm:cxn modelId="{8BDA0E7C-DB6C-4074-8AE5-597E45033523}" type="presParOf" srcId="{AAA9B53D-79E9-4119-9A86-45D91DB2996A}" destId="{7E22A1F6-ADA2-4DA9-A934-3969F8EDA8AA}" srcOrd="3" destOrd="0" presId="urn:microsoft.com/office/officeart/2018/5/layout/IconCircleLabelList"/>
    <dgm:cxn modelId="{1652A6B4-8D1F-42A4-B9E8-9488F3764326}" type="presParOf" srcId="{AAA9B53D-79E9-4119-9A86-45D91DB2996A}" destId="{221B313F-7C70-4672-9444-84ED2B296161}" srcOrd="4" destOrd="0" presId="urn:microsoft.com/office/officeart/2018/5/layout/IconCircleLabelList"/>
    <dgm:cxn modelId="{F8B9354C-9718-430A-8958-C958E4ECAA8B}" type="presParOf" srcId="{221B313F-7C70-4672-9444-84ED2B296161}" destId="{2A303076-E680-4721-B364-ACC443AD7C7C}" srcOrd="0" destOrd="0" presId="urn:microsoft.com/office/officeart/2018/5/layout/IconCircleLabelList"/>
    <dgm:cxn modelId="{E7BEE0BB-0273-475A-B20E-6538F5B074D7}" type="presParOf" srcId="{221B313F-7C70-4672-9444-84ED2B296161}" destId="{8299C771-EE28-48C1-AC84-58B5D9531276}" srcOrd="1" destOrd="0" presId="urn:microsoft.com/office/officeart/2018/5/layout/IconCircleLabelList"/>
    <dgm:cxn modelId="{2A93604F-8121-4499-92A4-50FE097478EF}" type="presParOf" srcId="{221B313F-7C70-4672-9444-84ED2B296161}" destId="{C4CAFD42-5D23-4D9B-832E-4EDCB531F300}" srcOrd="2" destOrd="0" presId="urn:microsoft.com/office/officeart/2018/5/layout/IconCircleLabelList"/>
    <dgm:cxn modelId="{2BF76860-B596-4957-A3BD-54A58941BDE7}" type="presParOf" srcId="{221B313F-7C70-4672-9444-84ED2B296161}" destId="{A3827E7E-F94C-4627-B116-7FFD84552FBB}" srcOrd="3" destOrd="0" presId="urn:microsoft.com/office/officeart/2018/5/layout/IconCircleLabelList"/>
    <dgm:cxn modelId="{8B013B28-1157-48FF-A072-00AE2F61F69B}" type="presParOf" srcId="{AAA9B53D-79E9-4119-9A86-45D91DB2996A}" destId="{911448BE-5ACD-4F40-9405-321F6D8C270B}" srcOrd="5" destOrd="0" presId="urn:microsoft.com/office/officeart/2018/5/layout/IconCircleLabelList"/>
    <dgm:cxn modelId="{4262896E-DE86-407B-AF86-CAE7692D14D0}" type="presParOf" srcId="{AAA9B53D-79E9-4119-9A86-45D91DB2996A}" destId="{AB9ED2B1-78B2-454D-B849-8810480AB643}" srcOrd="6" destOrd="0" presId="urn:microsoft.com/office/officeart/2018/5/layout/IconCircleLabelList"/>
    <dgm:cxn modelId="{8A1914D5-F65D-45A5-B4D1-ACD8A1BD2581}" type="presParOf" srcId="{AB9ED2B1-78B2-454D-B849-8810480AB643}" destId="{14069559-E4AB-4E74-8009-7D85E182611A}" srcOrd="0" destOrd="0" presId="urn:microsoft.com/office/officeart/2018/5/layout/IconCircleLabelList"/>
    <dgm:cxn modelId="{DBC08961-80E7-4400-A6B6-30EF2EE24A75}" type="presParOf" srcId="{AB9ED2B1-78B2-454D-B849-8810480AB643}" destId="{0B283CB3-A6C1-421A-B9A7-5F95603D2579}" srcOrd="1" destOrd="0" presId="urn:microsoft.com/office/officeart/2018/5/layout/IconCircleLabelList"/>
    <dgm:cxn modelId="{710783A5-F63E-46F6-A50A-1147F31BA0AC}" type="presParOf" srcId="{AB9ED2B1-78B2-454D-B849-8810480AB643}" destId="{4DC62406-9208-4514-A4C1-F471B12B83D4}" srcOrd="2" destOrd="0" presId="urn:microsoft.com/office/officeart/2018/5/layout/IconCircleLabelList"/>
    <dgm:cxn modelId="{680A9512-8970-47B4-AF16-48654F98C200}" type="presParOf" srcId="{AB9ED2B1-78B2-454D-B849-8810480AB643}" destId="{2EAA6367-5683-4A9B-B01A-F3ACC56A6D61}" srcOrd="3" destOrd="0" presId="urn:microsoft.com/office/officeart/2018/5/layout/IconCircleLabelList"/>
    <dgm:cxn modelId="{BC543B1C-8425-4478-B6FB-B11EDB4D7EED}" type="presParOf" srcId="{AAA9B53D-79E9-4119-9A86-45D91DB2996A}" destId="{C1F8CA6D-3944-4652-B522-738EDE8EDE1B}" srcOrd="7" destOrd="0" presId="urn:microsoft.com/office/officeart/2018/5/layout/IconCircleLabelList"/>
    <dgm:cxn modelId="{3A43309A-D2FC-45C8-83A2-7F0F9D4FFC28}" type="presParOf" srcId="{AAA9B53D-79E9-4119-9A86-45D91DB2996A}" destId="{04B60290-0A89-4F45-92DC-320A5A908C7A}" srcOrd="8" destOrd="0" presId="urn:microsoft.com/office/officeart/2018/5/layout/IconCircleLabelList"/>
    <dgm:cxn modelId="{ED2A13DD-85B8-41FF-980A-4E27EEB0FB05}" type="presParOf" srcId="{04B60290-0A89-4F45-92DC-320A5A908C7A}" destId="{1F7B0350-172E-4A4A-94BC-A9503476C8CD}" srcOrd="0" destOrd="0" presId="urn:microsoft.com/office/officeart/2018/5/layout/IconCircleLabelList"/>
    <dgm:cxn modelId="{AB50EB28-16D5-4AC3-AEA2-0999AC09237A}" type="presParOf" srcId="{04B60290-0A89-4F45-92DC-320A5A908C7A}" destId="{31B0D578-61FC-45E9-AAB0-E0A256289749}" srcOrd="1" destOrd="0" presId="urn:microsoft.com/office/officeart/2018/5/layout/IconCircleLabelList"/>
    <dgm:cxn modelId="{C55B79DF-75F2-4911-98BD-5D455965F65D}" type="presParOf" srcId="{04B60290-0A89-4F45-92DC-320A5A908C7A}" destId="{5168AB8A-68DD-43FA-88BB-26CBFDC2D8C5}" srcOrd="2" destOrd="0" presId="urn:microsoft.com/office/officeart/2018/5/layout/IconCircleLabelList"/>
    <dgm:cxn modelId="{D7B53D7D-BB4C-499C-BB8C-B5FB6B039A98}" type="presParOf" srcId="{04B60290-0A89-4F45-92DC-320A5A908C7A}" destId="{7405C79D-635B-493F-A098-DE563523D1A5}"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256D99-4EED-40F2-88A6-5736054D663F}"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9EF016CD-400F-44E1-A829-7C743A253BA6}">
      <dgm:prSet/>
      <dgm:spPr/>
      <dgm:t>
        <a:bodyPr/>
        <a:lstStyle/>
        <a:p>
          <a:r>
            <a:rPr lang="en-US" dirty="0"/>
            <a:t>T</a:t>
          </a:r>
          <a:r>
            <a:rPr lang="en-CA" dirty="0"/>
            <a:t>he success rates for different orbits:</a:t>
          </a:r>
          <a:endParaRPr lang="en-US" dirty="0"/>
        </a:p>
      </dgm:t>
    </dgm:pt>
    <dgm:pt modelId="{22A0DF43-AB59-4F1B-911A-1EBDE8C5D685}" type="parTrans" cxnId="{3289FA75-6C21-4B5B-8264-40D8A8E3959D}">
      <dgm:prSet/>
      <dgm:spPr/>
      <dgm:t>
        <a:bodyPr/>
        <a:lstStyle/>
        <a:p>
          <a:endParaRPr lang="en-US"/>
        </a:p>
      </dgm:t>
    </dgm:pt>
    <dgm:pt modelId="{B96AA108-C135-42FD-BD97-578E49BF164D}" type="sibTrans" cxnId="{3289FA75-6C21-4B5B-8264-40D8A8E3959D}">
      <dgm:prSet/>
      <dgm:spPr/>
      <dgm:t>
        <a:bodyPr/>
        <a:lstStyle/>
        <a:p>
          <a:endParaRPr lang="en-US"/>
        </a:p>
      </dgm:t>
    </dgm:pt>
    <dgm:pt modelId="{0FE74A45-28F5-4CF0-B4C0-8233395C4A81}">
      <dgm:prSet/>
      <dgm:spPr/>
      <dgm:t>
        <a:bodyPr/>
        <a:lstStyle/>
        <a:p>
          <a:r>
            <a:rPr lang="en-CA" dirty="0"/>
            <a:t>ES-L1, GEO, HEO, and SSO: 1,1,1, and 5 launches with</a:t>
          </a:r>
          <a:r>
            <a:rPr lang="ru-RU" dirty="0"/>
            <a:t> </a:t>
          </a:r>
          <a:r>
            <a:rPr lang="en-CA" dirty="0"/>
            <a:t>100% success rate.</a:t>
          </a:r>
          <a:endParaRPr lang="en-US" dirty="0"/>
        </a:p>
      </dgm:t>
    </dgm:pt>
    <dgm:pt modelId="{5D59BF2B-7D7E-4AD2-ADD8-8683F8ABAC56}" type="parTrans" cxnId="{4F6DCA58-D904-4257-B79B-43B0BABF1610}">
      <dgm:prSet/>
      <dgm:spPr/>
      <dgm:t>
        <a:bodyPr/>
        <a:lstStyle/>
        <a:p>
          <a:endParaRPr lang="en-US"/>
        </a:p>
      </dgm:t>
    </dgm:pt>
    <dgm:pt modelId="{2BFAE687-F09C-4E88-8147-A192B8CFF6A9}" type="sibTrans" cxnId="{4F6DCA58-D904-4257-B79B-43B0BABF1610}">
      <dgm:prSet/>
      <dgm:spPr/>
      <dgm:t>
        <a:bodyPr/>
        <a:lstStyle/>
        <a:p>
          <a:endParaRPr lang="en-US"/>
        </a:p>
      </dgm:t>
    </dgm:pt>
    <dgm:pt modelId="{ADA1E957-1918-42AB-8524-6467B32D8C8B}">
      <dgm:prSet/>
      <dgm:spPr/>
      <dgm:t>
        <a:bodyPr/>
        <a:lstStyle/>
        <a:p>
          <a:r>
            <a:rPr lang="en-CA" dirty="0"/>
            <a:t>SO: 0% success rate, with 1 flight not achieving a successful first stage landing.</a:t>
          </a:r>
          <a:endParaRPr lang="en-US" dirty="0"/>
        </a:p>
      </dgm:t>
    </dgm:pt>
    <dgm:pt modelId="{2D0B3B68-5501-46B4-B200-B6A1C36A4DCB}" type="parTrans" cxnId="{624C1093-EFD2-4C0E-9635-172DCA28B537}">
      <dgm:prSet/>
      <dgm:spPr/>
      <dgm:t>
        <a:bodyPr/>
        <a:lstStyle/>
        <a:p>
          <a:endParaRPr lang="en-US"/>
        </a:p>
      </dgm:t>
    </dgm:pt>
    <dgm:pt modelId="{41CA076F-2295-480B-B341-E36CC1B3E8DF}" type="sibTrans" cxnId="{624C1093-EFD2-4C0E-9635-172DCA28B537}">
      <dgm:prSet/>
      <dgm:spPr/>
      <dgm:t>
        <a:bodyPr/>
        <a:lstStyle/>
        <a:p>
          <a:endParaRPr lang="en-US"/>
        </a:p>
      </dgm:t>
    </dgm:pt>
    <dgm:pt modelId="{ABCC0098-4E23-4303-9A47-7E7A85B58A7D}">
      <dgm:prSet/>
      <dgm:spPr/>
      <dgm:t>
        <a:bodyPr/>
        <a:lstStyle/>
        <a:p>
          <a:r>
            <a:rPr lang="en-CA" dirty="0"/>
            <a:t>GTO: 27 launches, 52% success rate.</a:t>
          </a:r>
          <a:endParaRPr lang="en-US" dirty="0"/>
        </a:p>
      </dgm:t>
    </dgm:pt>
    <dgm:pt modelId="{68FF0B62-8E0D-40E2-B5F9-5D9FB7023177}" type="parTrans" cxnId="{AD6F8E93-677B-4A03-942D-A61A85C6BBAA}">
      <dgm:prSet/>
      <dgm:spPr/>
      <dgm:t>
        <a:bodyPr/>
        <a:lstStyle/>
        <a:p>
          <a:endParaRPr lang="en-US"/>
        </a:p>
      </dgm:t>
    </dgm:pt>
    <dgm:pt modelId="{C89826CD-C7C1-44EA-B528-EB30777F1364}" type="sibTrans" cxnId="{AD6F8E93-677B-4A03-942D-A61A85C6BBAA}">
      <dgm:prSet/>
      <dgm:spPr/>
      <dgm:t>
        <a:bodyPr/>
        <a:lstStyle/>
        <a:p>
          <a:endParaRPr lang="en-US"/>
        </a:p>
      </dgm:t>
    </dgm:pt>
    <dgm:pt modelId="{57F9918F-45EC-4AD7-B4F7-5690F0392D91}">
      <dgm:prSet/>
      <dgm:spPr/>
      <dgm:t>
        <a:bodyPr/>
        <a:lstStyle/>
        <a:p>
          <a:r>
            <a:rPr lang="en-CA" dirty="0"/>
            <a:t>ISS: 21 launches, 62% success rate.</a:t>
          </a:r>
          <a:endParaRPr lang="en-US" dirty="0"/>
        </a:p>
      </dgm:t>
    </dgm:pt>
    <dgm:pt modelId="{7C6A486E-A07A-4C98-ACA0-082B3FF6503A}" type="parTrans" cxnId="{7E11DF15-ED4C-4165-985E-65495877B544}">
      <dgm:prSet/>
      <dgm:spPr/>
      <dgm:t>
        <a:bodyPr/>
        <a:lstStyle/>
        <a:p>
          <a:endParaRPr lang="en-US"/>
        </a:p>
      </dgm:t>
    </dgm:pt>
    <dgm:pt modelId="{A762F384-8F85-48A1-AC40-217754B76EB7}" type="sibTrans" cxnId="{7E11DF15-ED4C-4165-985E-65495877B544}">
      <dgm:prSet/>
      <dgm:spPr/>
      <dgm:t>
        <a:bodyPr/>
        <a:lstStyle/>
        <a:p>
          <a:endParaRPr lang="en-US"/>
        </a:p>
      </dgm:t>
    </dgm:pt>
    <dgm:pt modelId="{43526E0E-74F9-4741-80FC-DCF467DE7196}">
      <dgm:prSet/>
      <dgm:spPr/>
      <dgm:t>
        <a:bodyPr/>
        <a:lstStyle/>
        <a:p>
          <a:r>
            <a:rPr lang="en-CA"/>
            <a:t>VLEO: 14 launches, 86% success rate.</a:t>
          </a:r>
          <a:endParaRPr lang="en-US"/>
        </a:p>
      </dgm:t>
    </dgm:pt>
    <dgm:pt modelId="{99E5C7D3-982E-41CE-9ED3-3DFEC8CE0BC7}" type="parTrans" cxnId="{A19E7E55-82ED-4CBE-B086-CD561B4FF780}">
      <dgm:prSet/>
      <dgm:spPr/>
      <dgm:t>
        <a:bodyPr/>
        <a:lstStyle/>
        <a:p>
          <a:endParaRPr lang="en-US"/>
        </a:p>
      </dgm:t>
    </dgm:pt>
    <dgm:pt modelId="{7743A982-64C0-48D4-A491-20F396D5B63E}" type="sibTrans" cxnId="{A19E7E55-82ED-4CBE-B086-CD561B4FF780}">
      <dgm:prSet/>
      <dgm:spPr/>
      <dgm:t>
        <a:bodyPr/>
        <a:lstStyle/>
        <a:p>
          <a:endParaRPr lang="en-US"/>
        </a:p>
      </dgm:t>
    </dgm:pt>
    <dgm:pt modelId="{BAE6314F-6BEF-460C-8AC0-8BCB27327C0A}">
      <dgm:prSet/>
      <dgm:spPr/>
      <dgm:t>
        <a:bodyPr/>
        <a:lstStyle/>
        <a:p>
          <a:r>
            <a:rPr lang="en-CA"/>
            <a:t>PO: 9 launches, 67% success rate.</a:t>
          </a:r>
          <a:endParaRPr lang="en-US"/>
        </a:p>
      </dgm:t>
    </dgm:pt>
    <dgm:pt modelId="{13603ED6-CB45-487C-8D1C-0703138D3EBE}" type="parTrans" cxnId="{5CB0ACCE-FBE0-4BD6-97AC-3787CE275FE4}">
      <dgm:prSet/>
      <dgm:spPr/>
      <dgm:t>
        <a:bodyPr/>
        <a:lstStyle/>
        <a:p>
          <a:endParaRPr lang="en-US"/>
        </a:p>
      </dgm:t>
    </dgm:pt>
    <dgm:pt modelId="{04F80B3D-0F93-4DD7-AC55-6399F71C3148}" type="sibTrans" cxnId="{5CB0ACCE-FBE0-4BD6-97AC-3787CE275FE4}">
      <dgm:prSet/>
      <dgm:spPr/>
      <dgm:t>
        <a:bodyPr/>
        <a:lstStyle/>
        <a:p>
          <a:endParaRPr lang="en-US"/>
        </a:p>
      </dgm:t>
    </dgm:pt>
    <dgm:pt modelId="{90F3DC08-FA41-49D2-A88C-10DBAA0B89B4}">
      <dgm:prSet/>
      <dgm:spPr/>
      <dgm:t>
        <a:bodyPr/>
        <a:lstStyle/>
        <a:p>
          <a:r>
            <a:rPr lang="en-CA"/>
            <a:t>MEO: 3 launches, 67% success rate.</a:t>
          </a:r>
          <a:endParaRPr lang="en-US"/>
        </a:p>
      </dgm:t>
    </dgm:pt>
    <dgm:pt modelId="{B3903647-0726-4B16-AA29-2057614B86AF}" type="parTrans" cxnId="{846914C4-A1C5-4080-BF91-526BC2A1A010}">
      <dgm:prSet/>
      <dgm:spPr/>
      <dgm:t>
        <a:bodyPr/>
        <a:lstStyle/>
        <a:p>
          <a:endParaRPr lang="en-US"/>
        </a:p>
      </dgm:t>
    </dgm:pt>
    <dgm:pt modelId="{16FCFEE8-40A2-4120-986E-7F991B0CE12B}" type="sibTrans" cxnId="{846914C4-A1C5-4080-BF91-526BC2A1A010}">
      <dgm:prSet/>
      <dgm:spPr/>
      <dgm:t>
        <a:bodyPr/>
        <a:lstStyle/>
        <a:p>
          <a:endParaRPr lang="en-US"/>
        </a:p>
      </dgm:t>
    </dgm:pt>
    <dgm:pt modelId="{34C9D544-8155-42BD-A48B-6D7F93F994CF}">
      <dgm:prSet/>
      <dgm:spPr/>
      <dgm:t>
        <a:bodyPr/>
        <a:lstStyle/>
        <a:p>
          <a:r>
            <a:rPr lang="en-CA" dirty="0"/>
            <a:t>LEO: 14 launches, 71% success rate.</a:t>
          </a:r>
          <a:endParaRPr lang="en-US" dirty="0"/>
        </a:p>
      </dgm:t>
    </dgm:pt>
    <dgm:pt modelId="{C2120732-DCBA-4419-81DF-8E8FC19CFED7}" type="parTrans" cxnId="{78D36E24-11F2-4737-A0A7-B13A4E1E3DEA}">
      <dgm:prSet/>
      <dgm:spPr/>
      <dgm:t>
        <a:bodyPr/>
        <a:lstStyle/>
        <a:p>
          <a:endParaRPr lang="en-US"/>
        </a:p>
      </dgm:t>
    </dgm:pt>
    <dgm:pt modelId="{DA6CE308-C5CF-41F9-82B3-15789957B7E5}" type="sibTrans" cxnId="{78D36E24-11F2-4737-A0A7-B13A4E1E3DEA}">
      <dgm:prSet/>
      <dgm:spPr/>
      <dgm:t>
        <a:bodyPr/>
        <a:lstStyle/>
        <a:p>
          <a:endParaRPr lang="en-US"/>
        </a:p>
      </dgm:t>
    </dgm:pt>
    <dgm:pt modelId="{0B487664-FD54-4483-BC32-7D20E30F6E69}" type="pres">
      <dgm:prSet presAssocID="{43256D99-4EED-40F2-88A6-5736054D663F}" presName="cycle" presStyleCnt="0">
        <dgm:presLayoutVars>
          <dgm:dir/>
          <dgm:resizeHandles val="exact"/>
        </dgm:presLayoutVars>
      </dgm:prSet>
      <dgm:spPr/>
    </dgm:pt>
    <dgm:pt modelId="{38E26250-D691-48C7-A6E4-F838697A0832}" type="pres">
      <dgm:prSet presAssocID="{9EF016CD-400F-44E1-A829-7C743A253BA6}" presName="node" presStyleLbl="revTx" presStyleIdx="0" presStyleCnt="1">
        <dgm:presLayoutVars>
          <dgm:bulletEnabled val="1"/>
        </dgm:presLayoutVars>
      </dgm:prSet>
      <dgm:spPr/>
    </dgm:pt>
  </dgm:ptLst>
  <dgm:cxnLst>
    <dgm:cxn modelId="{7E11DF15-ED4C-4165-985E-65495877B544}" srcId="{9EF016CD-400F-44E1-A829-7C743A253BA6}" destId="{57F9918F-45EC-4AD7-B4F7-5690F0392D91}" srcOrd="3" destOrd="0" parTransId="{7C6A486E-A07A-4C98-ACA0-082B3FF6503A}" sibTransId="{A762F384-8F85-48A1-AC40-217754B76EB7}"/>
    <dgm:cxn modelId="{78D36E24-11F2-4737-A0A7-B13A4E1E3DEA}" srcId="{9EF016CD-400F-44E1-A829-7C743A253BA6}" destId="{34C9D544-8155-42BD-A48B-6D7F93F994CF}" srcOrd="7" destOrd="0" parTransId="{C2120732-DCBA-4419-81DF-8E8FC19CFED7}" sibTransId="{DA6CE308-C5CF-41F9-82B3-15789957B7E5}"/>
    <dgm:cxn modelId="{72BC9C2C-1E73-4F38-B0CB-6E18C24C924E}" type="presOf" srcId="{ADA1E957-1918-42AB-8524-6467B32D8C8B}" destId="{38E26250-D691-48C7-A6E4-F838697A0832}" srcOrd="0" destOrd="2" presId="urn:microsoft.com/office/officeart/2005/8/layout/cycle1"/>
    <dgm:cxn modelId="{73D0C935-3DFB-46A1-AD7B-066CE122AC5C}" type="presOf" srcId="{57F9918F-45EC-4AD7-B4F7-5690F0392D91}" destId="{38E26250-D691-48C7-A6E4-F838697A0832}" srcOrd="0" destOrd="4" presId="urn:microsoft.com/office/officeart/2005/8/layout/cycle1"/>
    <dgm:cxn modelId="{254E9663-D3EE-4B61-8CA0-4B93701EF0F2}" type="presOf" srcId="{0FE74A45-28F5-4CF0-B4C0-8233395C4A81}" destId="{38E26250-D691-48C7-A6E4-F838697A0832}" srcOrd="0" destOrd="1" presId="urn:microsoft.com/office/officeart/2005/8/layout/cycle1"/>
    <dgm:cxn modelId="{DDB99845-92E6-4435-A049-8AC42CE5DC8C}" type="presOf" srcId="{ABCC0098-4E23-4303-9A47-7E7A85B58A7D}" destId="{38E26250-D691-48C7-A6E4-F838697A0832}" srcOrd="0" destOrd="3" presId="urn:microsoft.com/office/officeart/2005/8/layout/cycle1"/>
    <dgm:cxn modelId="{A19E7E55-82ED-4CBE-B086-CD561B4FF780}" srcId="{9EF016CD-400F-44E1-A829-7C743A253BA6}" destId="{43526E0E-74F9-4741-80FC-DCF467DE7196}" srcOrd="4" destOrd="0" parTransId="{99E5C7D3-982E-41CE-9ED3-3DFEC8CE0BC7}" sibTransId="{7743A982-64C0-48D4-A491-20F396D5B63E}"/>
    <dgm:cxn modelId="{3289FA75-6C21-4B5B-8264-40D8A8E3959D}" srcId="{43256D99-4EED-40F2-88A6-5736054D663F}" destId="{9EF016CD-400F-44E1-A829-7C743A253BA6}" srcOrd="0" destOrd="0" parTransId="{22A0DF43-AB59-4F1B-911A-1EBDE8C5D685}" sibTransId="{B96AA108-C135-42FD-BD97-578E49BF164D}"/>
    <dgm:cxn modelId="{4F6DCA58-D904-4257-B79B-43B0BABF1610}" srcId="{9EF016CD-400F-44E1-A829-7C743A253BA6}" destId="{0FE74A45-28F5-4CF0-B4C0-8233395C4A81}" srcOrd="0" destOrd="0" parTransId="{5D59BF2B-7D7E-4AD2-ADD8-8683F8ABAC56}" sibTransId="{2BFAE687-F09C-4E88-8147-A192B8CFF6A9}"/>
    <dgm:cxn modelId="{E360C682-32E6-442D-9DEB-2651FC5DD4D4}" type="presOf" srcId="{43526E0E-74F9-4741-80FC-DCF467DE7196}" destId="{38E26250-D691-48C7-A6E4-F838697A0832}" srcOrd="0" destOrd="5" presId="urn:microsoft.com/office/officeart/2005/8/layout/cycle1"/>
    <dgm:cxn modelId="{D1F2D58E-BD32-4BEC-8AA0-05FE55906FD5}" type="presOf" srcId="{90F3DC08-FA41-49D2-A88C-10DBAA0B89B4}" destId="{38E26250-D691-48C7-A6E4-F838697A0832}" srcOrd="0" destOrd="7" presId="urn:microsoft.com/office/officeart/2005/8/layout/cycle1"/>
    <dgm:cxn modelId="{624C1093-EFD2-4C0E-9635-172DCA28B537}" srcId="{9EF016CD-400F-44E1-A829-7C743A253BA6}" destId="{ADA1E957-1918-42AB-8524-6467B32D8C8B}" srcOrd="1" destOrd="0" parTransId="{2D0B3B68-5501-46B4-B200-B6A1C36A4DCB}" sibTransId="{41CA076F-2295-480B-B341-E36CC1B3E8DF}"/>
    <dgm:cxn modelId="{AD6F8E93-677B-4A03-942D-A61A85C6BBAA}" srcId="{9EF016CD-400F-44E1-A829-7C743A253BA6}" destId="{ABCC0098-4E23-4303-9A47-7E7A85B58A7D}" srcOrd="2" destOrd="0" parTransId="{68FF0B62-8E0D-40E2-B5F9-5D9FB7023177}" sibTransId="{C89826CD-C7C1-44EA-B528-EB30777F1364}"/>
    <dgm:cxn modelId="{920FF095-A563-4C25-88E0-A79145C856C3}" type="presOf" srcId="{34C9D544-8155-42BD-A48B-6D7F93F994CF}" destId="{38E26250-D691-48C7-A6E4-F838697A0832}" srcOrd="0" destOrd="8" presId="urn:microsoft.com/office/officeart/2005/8/layout/cycle1"/>
    <dgm:cxn modelId="{6945E1A2-EFD0-4538-86D1-64E4A6ECF28E}" type="presOf" srcId="{9EF016CD-400F-44E1-A829-7C743A253BA6}" destId="{38E26250-D691-48C7-A6E4-F838697A0832}" srcOrd="0" destOrd="0" presId="urn:microsoft.com/office/officeart/2005/8/layout/cycle1"/>
    <dgm:cxn modelId="{846914C4-A1C5-4080-BF91-526BC2A1A010}" srcId="{9EF016CD-400F-44E1-A829-7C743A253BA6}" destId="{90F3DC08-FA41-49D2-A88C-10DBAA0B89B4}" srcOrd="6" destOrd="0" parTransId="{B3903647-0726-4B16-AA29-2057614B86AF}" sibTransId="{16FCFEE8-40A2-4120-986E-7F991B0CE12B}"/>
    <dgm:cxn modelId="{91142CC7-E66F-40B5-BBEF-E6FBA54AEAF1}" type="presOf" srcId="{43256D99-4EED-40F2-88A6-5736054D663F}" destId="{0B487664-FD54-4483-BC32-7D20E30F6E69}" srcOrd="0" destOrd="0" presId="urn:microsoft.com/office/officeart/2005/8/layout/cycle1"/>
    <dgm:cxn modelId="{5CB0ACCE-FBE0-4BD6-97AC-3787CE275FE4}" srcId="{9EF016CD-400F-44E1-A829-7C743A253BA6}" destId="{BAE6314F-6BEF-460C-8AC0-8BCB27327C0A}" srcOrd="5" destOrd="0" parTransId="{13603ED6-CB45-487C-8D1C-0703138D3EBE}" sibTransId="{04F80B3D-0F93-4DD7-AC55-6399F71C3148}"/>
    <dgm:cxn modelId="{050DD1DB-943A-4E22-9EEE-F956B1A31468}" type="presOf" srcId="{BAE6314F-6BEF-460C-8AC0-8BCB27327C0A}" destId="{38E26250-D691-48C7-A6E4-F838697A0832}" srcOrd="0" destOrd="6" presId="urn:microsoft.com/office/officeart/2005/8/layout/cycle1"/>
    <dgm:cxn modelId="{84E47C13-9C12-49A6-A3EB-12F5D3353BF0}" type="presParOf" srcId="{0B487664-FD54-4483-BC32-7D20E30F6E69}" destId="{38E26250-D691-48C7-A6E4-F838697A0832}" srcOrd="0"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16FF43-8797-47FC-B558-E12EAFC1194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534701C3-503E-4043-B87D-B99394544FCD}">
      <dgm:prSet/>
      <dgm:spPr/>
      <dgm:t>
        <a:bodyPr/>
        <a:lstStyle/>
        <a:p>
          <a:r>
            <a:rPr lang="en-US" b="1"/>
            <a:t>Decision Tree Model Summary</a:t>
          </a:r>
          <a:endParaRPr lang="en-US"/>
        </a:p>
      </dgm:t>
    </dgm:pt>
    <dgm:pt modelId="{51E26FB6-D9D2-455C-9112-8782BE381D8C}" type="parTrans" cxnId="{1788DE48-6F52-4250-B429-0C351C2AA428}">
      <dgm:prSet/>
      <dgm:spPr/>
      <dgm:t>
        <a:bodyPr/>
        <a:lstStyle/>
        <a:p>
          <a:endParaRPr lang="en-US"/>
        </a:p>
      </dgm:t>
    </dgm:pt>
    <dgm:pt modelId="{6D6DCC66-3EBF-401C-A495-2B66013544A7}" type="sibTrans" cxnId="{1788DE48-6F52-4250-B429-0C351C2AA428}">
      <dgm:prSet/>
      <dgm:spPr/>
      <dgm:t>
        <a:bodyPr/>
        <a:lstStyle/>
        <a:p>
          <a:endParaRPr lang="en-US"/>
        </a:p>
      </dgm:t>
    </dgm:pt>
    <dgm:pt modelId="{0DC11C64-4C8E-4C17-BB2B-64AB1DEC2A7D}">
      <dgm:prSet/>
      <dgm:spPr/>
      <dgm:t>
        <a:bodyPr/>
        <a:lstStyle/>
        <a:p>
          <a:r>
            <a:rPr lang="en-US" b="1"/>
            <a:t>Best Parameters</a:t>
          </a:r>
          <a:r>
            <a:rPr lang="en-US"/>
            <a:t>:</a:t>
          </a:r>
        </a:p>
      </dgm:t>
    </dgm:pt>
    <dgm:pt modelId="{E27FC409-9464-4749-8CD0-CAB83D70A3AD}" type="parTrans" cxnId="{4E6BE98D-63DE-48DE-B079-40D1257505A6}">
      <dgm:prSet/>
      <dgm:spPr/>
      <dgm:t>
        <a:bodyPr/>
        <a:lstStyle/>
        <a:p>
          <a:endParaRPr lang="en-US"/>
        </a:p>
      </dgm:t>
    </dgm:pt>
    <dgm:pt modelId="{E7C72B7C-C691-4854-A7D5-7B020AF0C6B9}" type="sibTrans" cxnId="{4E6BE98D-63DE-48DE-B079-40D1257505A6}">
      <dgm:prSet/>
      <dgm:spPr/>
      <dgm:t>
        <a:bodyPr/>
        <a:lstStyle/>
        <a:p>
          <a:endParaRPr lang="en-US"/>
        </a:p>
      </dgm:t>
    </dgm:pt>
    <dgm:pt modelId="{6F898529-9347-4412-A66D-321B528764C7}">
      <dgm:prSet/>
      <dgm:spPr/>
      <dgm:t>
        <a:bodyPr/>
        <a:lstStyle/>
        <a:p>
          <a:r>
            <a:rPr lang="en-US"/>
            <a:t>Criterion: Gini</a:t>
          </a:r>
        </a:p>
      </dgm:t>
    </dgm:pt>
    <dgm:pt modelId="{9CC34ACC-E4E8-4B0A-840A-31F2F4A7BA1F}" type="parTrans" cxnId="{228B4218-7BBB-4BB3-AC61-369C22A8976F}">
      <dgm:prSet/>
      <dgm:spPr/>
      <dgm:t>
        <a:bodyPr/>
        <a:lstStyle/>
        <a:p>
          <a:endParaRPr lang="en-US"/>
        </a:p>
      </dgm:t>
    </dgm:pt>
    <dgm:pt modelId="{368896D3-3557-41C4-9DC9-3BA6AED13382}" type="sibTrans" cxnId="{228B4218-7BBB-4BB3-AC61-369C22A8976F}">
      <dgm:prSet/>
      <dgm:spPr/>
      <dgm:t>
        <a:bodyPr/>
        <a:lstStyle/>
        <a:p>
          <a:endParaRPr lang="en-US"/>
        </a:p>
      </dgm:t>
    </dgm:pt>
    <dgm:pt modelId="{C3268851-A94C-4376-A053-3C61FD4E6746}">
      <dgm:prSet/>
      <dgm:spPr/>
      <dgm:t>
        <a:bodyPr/>
        <a:lstStyle/>
        <a:p>
          <a:r>
            <a:rPr lang="en-US"/>
            <a:t>Max Depth: 8</a:t>
          </a:r>
        </a:p>
      </dgm:t>
    </dgm:pt>
    <dgm:pt modelId="{8E192653-8720-4D9C-B7F7-2C42D81ED8A8}" type="parTrans" cxnId="{E0F9D8DF-24DF-4AE2-A9C0-DB518A9AE85A}">
      <dgm:prSet/>
      <dgm:spPr/>
      <dgm:t>
        <a:bodyPr/>
        <a:lstStyle/>
        <a:p>
          <a:endParaRPr lang="en-US"/>
        </a:p>
      </dgm:t>
    </dgm:pt>
    <dgm:pt modelId="{62B04993-7544-412E-BB2B-1917E8AB537C}" type="sibTrans" cxnId="{E0F9D8DF-24DF-4AE2-A9C0-DB518A9AE85A}">
      <dgm:prSet/>
      <dgm:spPr/>
      <dgm:t>
        <a:bodyPr/>
        <a:lstStyle/>
        <a:p>
          <a:endParaRPr lang="en-US"/>
        </a:p>
      </dgm:t>
    </dgm:pt>
    <dgm:pt modelId="{25167864-313A-415D-9C52-0F49AB9AC21E}">
      <dgm:prSet/>
      <dgm:spPr/>
      <dgm:t>
        <a:bodyPr/>
        <a:lstStyle/>
        <a:p>
          <a:r>
            <a:rPr lang="en-US" dirty="0"/>
            <a:t>Max Features: Square root of total features</a:t>
          </a:r>
        </a:p>
      </dgm:t>
    </dgm:pt>
    <dgm:pt modelId="{7774A29E-550E-4C32-B8BA-5F65F0145E88}" type="parTrans" cxnId="{E371C89B-C589-44D6-9454-2DBEBD6D7E7E}">
      <dgm:prSet/>
      <dgm:spPr/>
      <dgm:t>
        <a:bodyPr/>
        <a:lstStyle/>
        <a:p>
          <a:endParaRPr lang="en-US"/>
        </a:p>
      </dgm:t>
    </dgm:pt>
    <dgm:pt modelId="{35AD0170-B226-4844-A009-CE06D9202DBB}" type="sibTrans" cxnId="{E371C89B-C589-44D6-9454-2DBEBD6D7E7E}">
      <dgm:prSet/>
      <dgm:spPr/>
      <dgm:t>
        <a:bodyPr/>
        <a:lstStyle/>
        <a:p>
          <a:endParaRPr lang="en-US"/>
        </a:p>
      </dgm:t>
    </dgm:pt>
    <dgm:pt modelId="{D0F102C8-34B1-4262-A4F1-2D2940AD63B4}">
      <dgm:prSet/>
      <dgm:spPr/>
      <dgm:t>
        <a:bodyPr/>
        <a:lstStyle/>
        <a:p>
          <a:r>
            <a:rPr lang="en-US"/>
            <a:t>Min Samples Leaf: 2</a:t>
          </a:r>
        </a:p>
      </dgm:t>
    </dgm:pt>
    <dgm:pt modelId="{7C291358-BB81-4637-BB09-53E9AC897E80}" type="parTrans" cxnId="{0CBC6FB7-EDB4-463B-BF54-E3B6D767B8AE}">
      <dgm:prSet/>
      <dgm:spPr/>
      <dgm:t>
        <a:bodyPr/>
        <a:lstStyle/>
        <a:p>
          <a:endParaRPr lang="en-US"/>
        </a:p>
      </dgm:t>
    </dgm:pt>
    <dgm:pt modelId="{EFA67A09-047C-4EE2-B058-B09E447EB74E}" type="sibTrans" cxnId="{0CBC6FB7-EDB4-463B-BF54-E3B6D767B8AE}">
      <dgm:prSet/>
      <dgm:spPr/>
      <dgm:t>
        <a:bodyPr/>
        <a:lstStyle/>
        <a:p>
          <a:endParaRPr lang="en-US"/>
        </a:p>
      </dgm:t>
    </dgm:pt>
    <dgm:pt modelId="{7EC6B3CE-C9C3-42AE-AD7D-4470256C3AC3}">
      <dgm:prSet/>
      <dgm:spPr/>
      <dgm:t>
        <a:bodyPr/>
        <a:lstStyle/>
        <a:p>
          <a:r>
            <a:rPr lang="en-US"/>
            <a:t>Min Samples Split: 10</a:t>
          </a:r>
        </a:p>
      </dgm:t>
    </dgm:pt>
    <dgm:pt modelId="{B60D2EA3-B4D3-4F61-A619-698B7E7C1920}" type="parTrans" cxnId="{023943C4-6A40-4CB6-B474-34B01999400A}">
      <dgm:prSet/>
      <dgm:spPr/>
      <dgm:t>
        <a:bodyPr/>
        <a:lstStyle/>
        <a:p>
          <a:endParaRPr lang="en-US"/>
        </a:p>
      </dgm:t>
    </dgm:pt>
    <dgm:pt modelId="{745F3B02-F84C-467D-884B-495B581B2EFE}" type="sibTrans" cxnId="{023943C4-6A40-4CB6-B474-34B01999400A}">
      <dgm:prSet/>
      <dgm:spPr/>
      <dgm:t>
        <a:bodyPr/>
        <a:lstStyle/>
        <a:p>
          <a:endParaRPr lang="en-US"/>
        </a:p>
      </dgm:t>
    </dgm:pt>
    <dgm:pt modelId="{846169CF-19A1-4A39-8D7A-21E04BFD6FD8}">
      <dgm:prSet/>
      <dgm:spPr/>
      <dgm:t>
        <a:bodyPr/>
        <a:lstStyle/>
        <a:p>
          <a:r>
            <a:rPr lang="en-US" dirty="0"/>
            <a:t>Random State: 2</a:t>
          </a:r>
        </a:p>
      </dgm:t>
    </dgm:pt>
    <dgm:pt modelId="{E5E14452-D011-482F-818B-88F470E311CC}" type="parTrans" cxnId="{25853D45-FDA5-4012-BEE4-3F03AFDAEA25}">
      <dgm:prSet/>
      <dgm:spPr/>
      <dgm:t>
        <a:bodyPr/>
        <a:lstStyle/>
        <a:p>
          <a:endParaRPr lang="en-US"/>
        </a:p>
      </dgm:t>
    </dgm:pt>
    <dgm:pt modelId="{176BD28B-5BCA-4BB8-9D93-15CEB3A9F177}" type="sibTrans" cxnId="{25853D45-FDA5-4012-BEE4-3F03AFDAEA25}">
      <dgm:prSet/>
      <dgm:spPr/>
      <dgm:t>
        <a:bodyPr/>
        <a:lstStyle/>
        <a:p>
          <a:endParaRPr lang="en-US"/>
        </a:p>
      </dgm:t>
    </dgm:pt>
    <dgm:pt modelId="{647F2E4B-D894-460B-BCA8-BBA46E9D1225}">
      <dgm:prSet/>
      <dgm:spPr/>
      <dgm:t>
        <a:bodyPr/>
        <a:lstStyle/>
        <a:p>
          <a:r>
            <a:rPr lang="en-US"/>
            <a:t>Splitter: Best</a:t>
          </a:r>
        </a:p>
      </dgm:t>
    </dgm:pt>
    <dgm:pt modelId="{413D55BF-2711-4E86-9B06-F0C759654143}" type="parTrans" cxnId="{CD3125FE-B48A-4125-8FE8-128056662D3A}">
      <dgm:prSet/>
      <dgm:spPr/>
      <dgm:t>
        <a:bodyPr/>
        <a:lstStyle/>
        <a:p>
          <a:endParaRPr lang="en-US"/>
        </a:p>
      </dgm:t>
    </dgm:pt>
    <dgm:pt modelId="{39596A3A-4D70-4ED6-9F34-DD0DDB0B1EB3}" type="sibTrans" cxnId="{CD3125FE-B48A-4125-8FE8-128056662D3A}">
      <dgm:prSet/>
      <dgm:spPr/>
      <dgm:t>
        <a:bodyPr/>
        <a:lstStyle/>
        <a:p>
          <a:endParaRPr lang="en-US"/>
        </a:p>
      </dgm:t>
    </dgm:pt>
    <dgm:pt modelId="{299A9542-4402-42CE-8403-7E0586145FB8}">
      <dgm:prSet/>
      <dgm:spPr/>
      <dgm:t>
        <a:bodyPr/>
        <a:lstStyle/>
        <a:p>
          <a:r>
            <a:rPr lang="en-US" b="1"/>
            <a:t>Best Model</a:t>
          </a:r>
          <a:r>
            <a:rPr lang="en-US"/>
            <a:t>:</a:t>
          </a:r>
        </a:p>
      </dgm:t>
    </dgm:pt>
    <dgm:pt modelId="{45220424-8B46-4FBA-905A-F3617782321C}" type="parTrans" cxnId="{22B1EF71-A8AC-4CE3-8778-76601816ED02}">
      <dgm:prSet/>
      <dgm:spPr/>
      <dgm:t>
        <a:bodyPr/>
        <a:lstStyle/>
        <a:p>
          <a:endParaRPr lang="en-US"/>
        </a:p>
      </dgm:t>
    </dgm:pt>
    <dgm:pt modelId="{2B20643D-AADA-4C2C-BAA3-319DF3E33B7A}" type="sibTrans" cxnId="{22B1EF71-A8AC-4CE3-8778-76601816ED02}">
      <dgm:prSet/>
      <dgm:spPr/>
      <dgm:t>
        <a:bodyPr/>
        <a:lstStyle/>
        <a:p>
          <a:endParaRPr lang="en-US"/>
        </a:p>
      </dgm:t>
    </dgm:pt>
    <dgm:pt modelId="{C0D4BADF-A9E8-43C5-9789-0967D7E288D9}">
      <dgm:prSet/>
      <dgm:spPr/>
      <dgm:t>
        <a:bodyPr/>
        <a:lstStyle/>
        <a:p>
          <a:r>
            <a:rPr lang="en-US"/>
            <a:t>DecisionTreeClassifier(max_depth=8, max_features='sqrt', min_samples_leaf=2, min_samples_split=10, random_state=2)</a:t>
          </a:r>
        </a:p>
      </dgm:t>
    </dgm:pt>
    <dgm:pt modelId="{920F2020-C877-4099-AD84-EF7969A2B3C2}" type="parTrans" cxnId="{F5ECB9C9-87FF-4F90-AC95-A0A13F076E0F}">
      <dgm:prSet/>
      <dgm:spPr/>
      <dgm:t>
        <a:bodyPr/>
        <a:lstStyle/>
        <a:p>
          <a:endParaRPr lang="en-US"/>
        </a:p>
      </dgm:t>
    </dgm:pt>
    <dgm:pt modelId="{FF42D93D-C003-4328-AE93-01A9F7A662BD}" type="sibTrans" cxnId="{F5ECB9C9-87FF-4F90-AC95-A0A13F076E0F}">
      <dgm:prSet/>
      <dgm:spPr/>
      <dgm:t>
        <a:bodyPr/>
        <a:lstStyle/>
        <a:p>
          <a:endParaRPr lang="en-US"/>
        </a:p>
      </dgm:t>
    </dgm:pt>
    <dgm:pt modelId="{C376FA2F-39D3-4211-940C-0003103B085B}">
      <dgm:prSet/>
      <dgm:spPr/>
      <dgm:t>
        <a:bodyPr/>
        <a:lstStyle/>
        <a:p>
          <a:r>
            <a:rPr lang="en-US" b="1"/>
            <a:t>Cross-Validation Accuracy</a:t>
          </a:r>
          <a:r>
            <a:rPr lang="en-US"/>
            <a:t>: 87.68%</a:t>
          </a:r>
        </a:p>
      </dgm:t>
    </dgm:pt>
    <dgm:pt modelId="{5495AC3C-E441-40AD-AD8F-840B6478041D}" type="parTrans" cxnId="{C8BCF805-1755-4DF1-BCA8-426910A167D6}">
      <dgm:prSet/>
      <dgm:spPr/>
      <dgm:t>
        <a:bodyPr/>
        <a:lstStyle/>
        <a:p>
          <a:endParaRPr lang="en-US"/>
        </a:p>
      </dgm:t>
    </dgm:pt>
    <dgm:pt modelId="{5811D3E0-27F0-4DED-A20C-9062CEFA163E}" type="sibTrans" cxnId="{C8BCF805-1755-4DF1-BCA8-426910A167D6}">
      <dgm:prSet/>
      <dgm:spPr/>
      <dgm:t>
        <a:bodyPr/>
        <a:lstStyle/>
        <a:p>
          <a:endParaRPr lang="en-US"/>
        </a:p>
      </dgm:t>
    </dgm:pt>
    <dgm:pt modelId="{AE5438A0-DB1D-41FC-B81E-CFB687A64A42}">
      <dgm:prSet/>
      <dgm:spPr/>
      <dgm:t>
        <a:bodyPr/>
        <a:lstStyle/>
        <a:p>
          <a:r>
            <a:rPr lang="en-US" b="1"/>
            <a:t>Test Data Accuracy</a:t>
          </a:r>
          <a:r>
            <a:rPr lang="en-US"/>
            <a:t>: 83.33%</a:t>
          </a:r>
        </a:p>
      </dgm:t>
    </dgm:pt>
    <dgm:pt modelId="{8BA70545-FBB8-4123-BDD3-508BEFED9B6D}" type="parTrans" cxnId="{C9BEAAC1-D9B3-4F1B-93C1-C21F7226F856}">
      <dgm:prSet/>
      <dgm:spPr/>
      <dgm:t>
        <a:bodyPr/>
        <a:lstStyle/>
        <a:p>
          <a:endParaRPr lang="en-US"/>
        </a:p>
      </dgm:t>
    </dgm:pt>
    <dgm:pt modelId="{BD59E706-DECA-4936-A371-63A745679743}" type="sibTrans" cxnId="{C9BEAAC1-D9B3-4F1B-93C1-C21F7226F856}">
      <dgm:prSet/>
      <dgm:spPr/>
      <dgm:t>
        <a:bodyPr/>
        <a:lstStyle/>
        <a:p>
          <a:endParaRPr lang="en-US"/>
        </a:p>
      </dgm:t>
    </dgm:pt>
    <dgm:pt modelId="{75C3DBFC-4871-422D-8D62-8F1BC1B742FB}" type="pres">
      <dgm:prSet presAssocID="{6916FF43-8797-47FC-B558-E12EAFC1194E}" presName="linear" presStyleCnt="0">
        <dgm:presLayoutVars>
          <dgm:dir/>
          <dgm:animLvl val="lvl"/>
          <dgm:resizeHandles val="exact"/>
        </dgm:presLayoutVars>
      </dgm:prSet>
      <dgm:spPr/>
    </dgm:pt>
    <dgm:pt modelId="{98D97153-5017-4427-A9E9-8BEC8F5A2AF6}" type="pres">
      <dgm:prSet presAssocID="{534701C3-503E-4043-B87D-B99394544FCD}" presName="parentLin" presStyleCnt="0"/>
      <dgm:spPr/>
    </dgm:pt>
    <dgm:pt modelId="{8F55EF58-A462-4D45-B994-E4F957122479}" type="pres">
      <dgm:prSet presAssocID="{534701C3-503E-4043-B87D-B99394544FCD}" presName="parentLeftMargin" presStyleLbl="node1" presStyleIdx="0" presStyleCnt="5"/>
      <dgm:spPr/>
    </dgm:pt>
    <dgm:pt modelId="{9EAED259-BF9E-4415-8C51-5FD1F0FD6830}" type="pres">
      <dgm:prSet presAssocID="{534701C3-503E-4043-B87D-B99394544FCD}" presName="parentText" presStyleLbl="node1" presStyleIdx="0" presStyleCnt="5">
        <dgm:presLayoutVars>
          <dgm:chMax val="0"/>
          <dgm:bulletEnabled val="1"/>
        </dgm:presLayoutVars>
      </dgm:prSet>
      <dgm:spPr/>
    </dgm:pt>
    <dgm:pt modelId="{49E1741C-C931-404F-A8A1-EE93103D8A6B}" type="pres">
      <dgm:prSet presAssocID="{534701C3-503E-4043-B87D-B99394544FCD}" presName="negativeSpace" presStyleCnt="0"/>
      <dgm:spPr/>
    </dgm:pt>
    <dgm:pt modelId="{BAD057AB-85BA-464F-BE1D-D8B7ED267990}" type="pres">
      <dgm:prSet presAssocID="{534701C3-503E-4043-B87D-B99394544FCD}" presName="childText" presStyleLbl="conFgAcc1" presStyleIdx="0" presStyleCnt="5">
        <dgm:presLayoutVars>
          <dgm:bulletEnabled val="1"/>
        </dgm:presLayoutVars>
      </dgm:prSet>
      <dgm:spPr/>
    </dgm:pt>
    <dgm:pt modelId="{C208A6D0-2D20-46CA-88AB-296DA52CAFBC}" type="pres">
      <dgm:prSet presAssocID="{6D6DCC66-3EBF-401C-A495-2B66013544A7}" presName="spaceBetweenRectangles" presStyleCnt="0"/>
      <dgm:spPr/>
    </dgm:pt>
    <dgm:pt modelId="{AFEFC3A3-8596-4CD7-A470-452459A043D8}" type="pres">
      <dgm:prSet presAssocID="{0DC11C64-4C8E-4C17-BB2B-64AB1DEC2A7D}" presName="parentLin" presStyleCnt="0"/>
      <dgm:spPr/>
    </dgm:pt>
    <dgm:pt modelId="{20A3248D-88ED-48BF-B3EE-6F595B6B1E44}" type="pres">
      <dgm:prSet presAssocID="{0DC11C64-4C8E-4C17-BB2B-64AB1DEC2A7D}" presName="parentLeftMargin" presStyleLbl="node1" presStyleIdx="0" presStyleCnt="5"/>
      <dgm:spPr/>
    </dgm:pt>
    <dgm:pt modelId="{583F1F1D-E71F-44E7-B972-52937B4C972B}" type="pres">
      <dgm:prSet presAssocID="{0DC11C64-4C8E-4C17-BB2B-64AB1DEC2A7D}" presName="parentText" presStyleLbl="node1" presStyleIdx="1" presStyleCnt="5">
        <dgm:presLayoutVars>
          <dgm:chMax val="0"/>
          <dgm:bulletEnabled val="1"/>
        </dgm:presLayoutVars>
      </dgm:prSet>
      <dgm:spPr/>
    </dgm:pt>
    <dgm:pt modelId="{9A637C3C-65B5-4A4D-B56C-5FB16AA2B173}" type="pres">
      <dgm:prSet presAssocID="{0DC11C64-4C8E-4C17-BB2B-64AB1DEC2A7D}" presName="negativeSpace" presStyleCnt="0"/>
      <dgm:spPr/>
    </dgm:pt>
    <dgm:pt modelId="{A89AD422-5055-48A7-818F-12924869468E}" type="pres">
      <dgm:prSet presAssocID="{0DC11C64-4C8E-4C17-BB2B-64AB1DEC2A7D}" presName="childText" presStyleLbl="conFgAcc1" presStyleIdx="1" presStyleCnt="5">
        <dgm:presLayoutVars>
          <dgm:bulletEnabled val="1"/>
        </dgm:presLayoutVars>
      </dgm:prSet>
      <dgm:spPr/>
    </dgm:pt>
    <dgm:pt modelId="{895981AF-573C-4ACC-A6F8-726382CB122F}" type="pres">
      <dgm:prSet presAssocID="{E7C72B7C-C691-4854-A7D5-7B020AF0C6B9}" presName="spaceBetweenRectangles" presStyleCnt="0"/>
      <dgm:spPr/>
    </dgm:pt>
    <dgm:pt modelId="{7CC78E0B-A5C8-458F-B135-E3AC0A0853C3}" type="pres">
      <dgm:prSet presAssocID="{299A9542-4402-42CE-8403-7E0586145FB8}" presName="parentLin" presStyleCnt="0"/>
      <dgm:spPr/>
    </dgm:pt>
    <dgm:pt modelId="{6FF3713D-E82E-436C-9737-B78CD10F195E}" type="pres">
      <dgm:prSet presAssocID="{299A9542-4402-42CE-8403-7E0586145FB8}" presName="parentLeftMargin" presStyleLbl="node1" presStyleIdx="1" presStyleCnt="5"/>
      <dgm:spPr/>
    </dgm:pt>
    <dgm:pt modelId="{D0C9A37C-84B0-4C8F-8B05-F6C767749887}" type="pres">
      <dgm:prSet presAssocID="{299A9542-4402-42CE-8403-7E0586145FB8}" presName="parentText" presStyleLbl="node1" presStyleIdx="2" presStyleCnt="5">
        <dgm:presLayoutVars>
          <dgm:chMax val="0"/>
          <dgm:bulletEnabled val="1"/>
        </dgm:presLayoutVars>
      </dgm:prSet>
      <dgm:spPr/>
    </dgm:pt>
    <dgm:pt modelId="{7A5C969B-03FE-485F-93F1-4C873ABB790B}" type="pres">
      <dgm:prSet presAssocID="{299A9542-4402-42CE-8403-7E0586145FB8}" presName="negativeSpace" presStyleCnt="0"/>
      <dgm:spPr/>
    </dgm:pt>
    <dgm:pt modelId="{EF561565-21FF-4CDF-B970-EB81AE0B55A2}" type="pres">
      <dgm:prSet presAssocID="{299A9542-4402-42CE-8403-7E0586145FB8}" presName="childText" presStyleLbl="conFgAcc1" presStyleIdx="2" presStyleCnt="5">
        <dgm:presLayoutVars>
          <dgm:bulletEnabled val="1"/>
        </dgm:presLayoutVars>
      </dgm:prSet>
      <dgm:spPr/>
    </dgm:pt>
    <dgm:pt modelId="{E33B3D2F-BEFB-44DD-BD04-58EF2C0B756A}" type="pres">
      <dgm:prSet presAssocID="{2B20643D-AADA-4C2C-BAA3-319DF3E33B7A}" presName="spaceBetweenRectangles" presStyleCnt="0"/>
      <dgm:spPr/>
    </dgm:pt>
    <dgm:pt modelId="{1570E29F-1E8E-4177-8677-D946A989FEF9}" type="pres">
      <dgm:prSet presAssocID="{C376FA2F-39D3-4211-940C-0003103B085B}" presName="parentLin" presStyleCnt="0"/>
      <dgm:spPr/>
    </dgm:pt>
    <dgm:pt modelId="{004F5E3A-FDF3-425D-88B3-9C44B970A842}" type="pres">
      <dgm:prSet presAssocID="{C376FA2F-39D3-4211-940C-0003103B085B}" presName="parentLeftMargin" presStyleLbl="node1" presStyleIdx="2" presStyleCnt="5"/>
      <dgm:spPr/>
    </dgm:pt>
    <dgm:pt modelId="{837E2A15-A898-4826-A887-143BF89C60EC}" type="pres">
      <dgm:prSet presAssocID="{C376FA2F-39D3-4211-940C-0003103B085B}" presName="parentText" presStyleLbl="node1" presStyleIdx="3" presStyleCnt="5">
        <dgm:presLayoutVars>
          <dgm:chMax val="0"/>
          <dgm:bulletEnabled val="1"/>
        </dgm:presLayoutVars>
      </dgm:prSet>
      <dgm:spPr/>
    </dgm:pt>
    <dgm:pt modelId="{9EEFF906-DCBB-4DFE-97C2-DA09EE3FA499}" type="pres">
      <dgm:prSet presAssocID="{C376FA2F-39D3-4211-940C-0003103B085B}" presName="negativeSpace" presStyleCnt="0"/>
      <dgm:spPr/>
    </dgm:pt>
    <dgm:pt modelId="{2559EBEF-B9BA-497D-BE24-262E69B00945}" type="pres">
      <dgm:prSet presAssocID="{C376FA2F-39D3-4211-940C-0003103B085B}" presName="childText" presStyleLbl="conFgAcc1" presStyleIdx="3" presStyleCnt="5">
        <dgm:presLayoutVars>
          <dgm:bulletEnabled val="1"/>
        </dgm:presLayoutVars>
      </dgm:prSet>
      <dgm:spPr/>
    </dgm:pt>
    <dgm:pt modelId="{49A08DB9-FE2B-4A35-AEFE-59E50093F6D5}" type="pres">
      <dgm:prSet presAssocID="{5811D3E0-27F0-4DED-A20C-9062CEFA163E}" presName="spaceBetweenRectangles" presStyleCnt="0"/>
      <dgm:spPr/>
    </dgm:pt>
    <dgm:pt modelId="{94365E31-936B-4841-B09A-DF3ACEDCB538}" type="pres">
      <dgm:prSet presAssocID="{AE5438A0-DB1D-41FC-B81E-CFB687A64A42}" presName="parentLin" presStyleCnt="0"/>
      <dgm:spPr/>
    </dgm:pt>
    <dgm:pt modelId="{B2DD3C4D-938B-47C6-AC4F-EFDAF81EE91A}" type="pres">
      <dgm:prSet presAssocID="{AE5438A0-DB1D-41FC-B81E-CFB687A64A42}" presName="parentLeftMargin" presStyleLbl="node1" presStyleIdx="3" presStyleCnt="5"/>
      <dgm:spPr/>
    </dgm:pt>
    <dgm:pt modelId="{3411ADC8-F026-4087-BAEB-DF700C3CBE52}" type="pres">
      <dgm:prSet presAssocID="{AE5438A0-DB1D-41FC-B81E-CFB687A64A42}" presName="parentText" presStyleLbl="node1" presStyleIdx="4" presStyleCnt="5">
        <dgm:presLayoutVars>
          <dgm:chMax val="0"/>
          <dgm:bulletEnabled val="1"/>
        </dgm:presLayoutVars>
      </dgm:prSet>
      <dgm:spPr/>
    </dgm:pt>
    <dgm:pt modelId="{40A88171-B0A7-429A-9B1C-BE592D38C834}" type="pres">
      <dgm:prSet presAssocID="{AE5438A0-DB1D-41FC-B81E-CFB687A64A42}" presName="negativeSpace" presStyleCnt="0"/>
      <dgm:spPr/>
    </dgm:pt>
    <dgm:pt modelId="{952563EC-6887-47B7-B8B1-F8EC71A9D8CF}" type="pres">
      <dgm:prSet presAssocID="{AE5438A0-DB1D-41FC-B81E-CFB687A64A42}" presName="childText" presStyleLbl="conFgAcc1" presStyleIdx="4" presStyleCnt="5">
        <dgm:presLayoutVars>
          <dgm:bulletEnabled val="1"/>
        </dgm:presLayoutVars>
      </dgm:prSet>
      <dgm:spPr/>
    </dgm:pt>
  </dgm:ptLst>
  <dgm:cxnLst>
    <dgm:cxn modelId="{C8BCF805-1755-4DF1-BCA8-426910A167D6}" srcId="{6916FF43-8797-47FC-B558-E12EAFC1194E}" destId="{C376FA2F-39D3-4211-940C-0003103B085B}" srcOrd="3" destOrd="0" parTransId="{5495AC3C-E441-40AD-AD8F-840B6478041D}" sibTransId="{5811D3E0-27F0-4DED-A20C-9062CEFA163E}"/>
    <dgm:cxn modelId="{AC34A90F-49DE-4B5D-9C2C-65E740C5C64C}" type="presOf" srcId="{7EC6B3CE-C9C3-42AE-AD7D-4470256C3AC3}" destId="{A89AD422-5055-48A7-818F-12924869468E}" srcOrd="0" destOrd="4" presId="urn:microsoft.com/office/officeart/2005/8/layout/list1"/>
    <dgm:cxn modelId="{228B4218-7BBB-4BB3-AC61-369C22A8976F}" srcId="{0DC11C64-4C8E-4C17-BB2B-64AB1DEC2A7D}" destId="{6F898529-9347-4412-A66D-321B528764C7}" srcOrd="0" destOrd="0" parTransId="{9CC34ACC-E4E8-4B0A-840A-31F2F4A7BA1F}" sibTransId="{368896D3-3557-41C4-9DC9-3BA6AED13382}"/>
    <dgm:cxn modelId="{4630E726-2416-459C-815A-7C61D5988411}" type="presOf" srcId="{299A9542-4402-42CE-8403-7E0586145FB8}" destId="{6FF3713D-E82E-436C-9737-B78CD10F195E}" srcOrd="0" destOrd="0" presId="urn:microsoft.com/office/officeart/2005/8/layout/list1"/>
    <dgm:cxn modelId="{896D302E-E712-42C8-9826-33B338E35FC8}" type="presOf" srcId="{25167864-313A-415D-9C52-0F49AB9AC21E}" destId="{A89AD422-5055-48A7-818F-12924869468E}" srcOrd="0" destOrd="2" presId="urn:microsoft.com/office/officeart/2005/8/layout/list1"/>
    <dgm:cxn modelId="{8ED0492E-068D-47BD-917C-461A88878FE4}" type="presOf" srcId="{534701C3-503E-4043-B87D-B99394544FCD}" destId="{8F55EF58-A462-4D45-B994-E4F957122479}" srcOrd="0" destOrd="0" presId="urn:microsoft.com/office/officeart/2005/8/layout/list1"/>
    <dgm:cxn modelId="{849CDA33-DE81-4C81-85CE-F26E041FAA57}" type="presOf" srcId="{C376FA2F-39D3-4211-940C-0003103B085B}" destId="{837E2A15-A898-4826-A887-143BF89C60EC}" srcOrd="1" destOrd="0" presId="urn:microsoft.com/office/officeart/2005/8/layout/list1"/>
    <dgm:cxn modelId="{25853D45-FDA5-4012-BEE4-3F03AFDAEA25}" srcId="{0DC11C64-4C8E-4C17-BB2B-64AB1DEC2A7D}" destId="{846169CF-19A1-4A39-8D7A-21E04BFD6FD8}" srcOrd="5" destOrd="0" parTransId="{E5E14452-D011-482F-818B-88F470E311CC}" sibTransId="{176BD28B-5BCA-4BB8-9D93-15CEB3A9F177}"/>
    <dgm:cxn modelId="{0F5EE447-E0A8-4790-B2D1-64605682F70C}" type="presOf" srcId="{C3268851-A94C-4376-A053-3C61FD4E6746}" destId="{A89AD422-5055-48A7-818F-12924869468E}" srcOrd="0" destOrd="1" presId="urn:microsoft.com/office/officeart/2005/8/layout/list1"/>
    <dgm:cxn modelId="{1788DE48-6F52-4250-B429-0C351C2AA428}" srcId="{6916FF43-8797-47FC-B558-E12EAFC1194E}" destId="{534701C3-503E-4043-B87D-B99394544FCD}" srcOrd="0" destOrd="0" parTransId="{51E26FB6-D9D2-455C-9112-8782BE381D8C}" sibTransId="{6D6DCC66-3EBF-401C-A495-2B66013544A7}"/>
    <dgm:cxn modelId="{96DFD769-F485-4505-98B8-C1D6DAB829DC}" type="presOf" srcId="{6916FF43-8797-47FC-B558-E12EAFC1194E}" destId="{75C3DBFC-4871-422D-8D62-8F1BC1B742FB}" srcOrd="0" destOrd="0" presId="urn:microsoft.com/office/officeart/2005/8/layout/list1"/>
    <dgm:cxn modelId="{C374F36E-A1C1-4064-B738-BD09DEEEFA5E}" type="presOf" srcId="{647F2E4B-D894-460B-BCA8-BBA46E9D1225}" destId="{A89AD422-5055-48A7-818F-12924869468E}" srcOrd="0" destOrd="6" presId="urn:microsoft.com/office/officeart/2005/8/layout/list1"/>
    <dgm:cxn modelId="{22B1EF71-A8AC-4CE3-8778-76601816ED02}" srcId="{6916FF43-8797-47FC-B558-E12EAFC1194E}" destId="{299A9542-4402-42CE-8403-7E0586145FB8}" srcOrd="2" destOrd="0" parTransId="{45220424-8B46-4FBA-905A-F3617782321C}" sibTransId="{2B20643D-AADA-4C2C-BAA3-319DF3E33B7A}"/>
    <dgm:cxn modelId="{94852072-4E1A-40E6-9E3F-6971C5D5B72A}" type="presOf" srcId="{D0F102C8-34B1-4262-A4F1-2D2940AD63B4}" destId="{A89AD422-5055-48A7-818F-12924869468E}" srcOrd="0" destOrd="3" presId="urn:microsoft.com/office/officeart/2005/8/layout/list1"/>
    <dgm:cxn modelId="{88FE0F78-A09C-4538-A4A2-CD76836A3FE9}" type="presOf" srcId="{0DC11C64-4C8E-4C17-BB2B-64AB1DEC2A7D}" destId="{20A3248D-88ED-48BF-B3EE-6F595B6B1E44}" srcOrd="0" destOrd="0" presId="urn:microsoft.com/office/officeart/2005/8/layout/list1"/>
    <dgm:cxn modelId="{BEA92F59-5B02-4A39-A746-511F64F8C6D2}" type="presOf" srcId="{299A9542-4402-42CE-8403-7E0586145FB8}" destId="{D0C9A37C-84B0-4C8F-8B05-F6C767749887}" srcOrd="1" destOrd="0" presId="urn:microsoft.com/office/officeart/2005/8/layout/list1"/>
    <dgm:cxn modelId="{4E6BE98D-63DE-48DE-B079-40D1257505A6}" srcId="{6916FF43-8797-47FC-B558-E12EAFC1194E}" destId="{0DC11C64-4C8E-4C17-BB2B-64AB1DEC2A7D}" srcOrd="1" destOrd="0" parTransId="{E27FC409-9464-4749-8CD0-CAB83D70A3AD}" sibTransId="{E7C72B7C-C691-4854-A7D5-7B020AF0C6B9}"/>
    <dgm:cxn modelId="{E371C89B-C589-44D6-9454-2DBEBD6D7E7E}" srcId="{0DC11C64-4C8E-4C17-BB2B-64AB1DEC2A7D}" destId="{25167864-313A-415D-9C52-0F49AB9AC21E}" srcOrd="2" destOrd="0" parTransId="{7774A29E-550E-4C32-B8BA-5F65F0145E88}" sibTransId="{35AD0170-B226-4844-A009-CE06D9202DBB}"/>
    <dgm:cxn modelId="{8947DAA7-844E-4416-B0A4-245E85CA691B}" type="presOf" srcId="{AE5438A0-DB1D-41FC-B81E-CFB687A64A42}" destId="{3411ADC8-F026-4087-BAEB-DF700C3CBE52}" srcOrd="1" destOrd="0" presId="urn:microsoft.com/office/officeart/2005/8/layout/list1"/>
    <dgm:cxn modelId="{876A18AF-2F2D-426F-B7D9-6D3B2BABAEF6}" type="presOf" srcId="{534701C3-503E-4043-B87D-B99394544FCD}" destId="{9EAED259-BF9E-4415-8C51-5FD1F0FD6830}" srcOrd="1" destOrd="0" presId="urn:microsoft.com/office/officeart/2005/8/layout/list1"/>
    <dgm:cxn modelId="{0CBC6FB7-EDB4-463B-BF54-E3B6D767B8AE}" srcId="{0DC11C64-4C8E-4C17-BB2B-64AB1DEC2A7D}" destId="{D0F102C8-34B1-4262-A4F1-2D2940AD63B4}" srcOrd="3" destOrd="0" parTransId="{7C291358-BB81-4637-BB09-53E9AC897E80}" sibTransId="{EFA67A09-047C-4EE2-B058-B09E447EB74E}"/>
    <dgm:cxn modelId="{C1E4C3BE-AAB3-4645-AA21-4ED717D2E5EA}" type="presOf" srcId="{6F898529-9347-4412-A66D-321B528764C7}" destId="{A89AD422-5055-48A7-818F-12924869468E}" srcOrd="0" destOrd="0" presId="urn:microsoft.com/office/officeart/2005/8/layout/list1"/>
    <dgm:cxn modelId="{C9BEAAC1-D9B3-4F1B-93C1-C21F7226F856}" srcId="{6916FF43-8797-47FC-B558-E12EAFC1194E}" destId="{AE5438A0-DB1D-41FC-B81E-CFB687A64A42}" srcOrd="4" destOrd="0" parTransId="{8BA70545-FBB8-4123-BDD3-508BEFED9B6D}" sibTransId="{BD59E706-DECA-4936-A371-63A745679743}"/>
    <dgm:cxn modelId="{023943C4-6A40-4CB6-B474-34B01999400A}" srcId="{0DC11C64-4C8E-4C17-BB2B-64AB1DEC2A7D}" destId="{7EC6B3CE-C9C3-42AE-AD7D-4470256C3AC3}" srcOrd="4" destOrd="0" parTransId="{B60D2EA3-B4D3-4F61-A619-698B7E7C1920}" sibTransId="{745F3B02-F84C-467D-884B-495B581B2EFE}"/>
    <dgm:cxn modelId="{6943EBC6-4635-4272-84AD-E785452D2ABC}" type="presOf" srcId="{C376FA2F-39D3-4211-940C-0003103B085B}" destId="{004F5E3A-FDF3-425D-88B3-9C44B970A842}" srcOrd="0" destOrd="0" presId="urn:microsoft.com/office/officeart/2005/8/layout/list1"/>
    <dgm:cxn modelId="{F5ECB9C9-87FF-4F90-AC95-A0A13F076E0F}" srcId="{299A9542-4402-42CE-8403-7E0586145FB8}" destId="{C0D4BADF-A9E8-43C5-9789-0967D7E288D9}" srcOrd="0" destOrd="0" parTransId="{920F2020-C877-4099-AD84-EF7969A2B3C2}" sibTransId="{FF42D93D-C003-4328-AE93-01A9F7A662BD}"/>
    <dgm:cxn modelId="{B59BC1D4-28A4-4B06-9883-9AC826204822}" type="presOf" srcId="{0DC11C64-4C8E-4C17-BB2B-64AB1DEC2A7D}" destId="{583F1F1D-E71F-44E7-B972-52937B4C972B}" srcOrd="1" destOrd="0" presId="urn:microsoft.com/office/officeart/2005/8/layout/list1"/>
    <dgm:cxn modelId="{9BB280DD-6DEC-4C4C-A495-FB2DB64F5648}" type="presOf" srcId="{AE5438A0-DB1D-41FC-B81E-CFB687A64A42}" destId="{B2DD3C4D-938B-47C6-AC4F-EFDAF81EE91A}" srcOrd="0" destOrd="0" presId="urn:microsoft.com/office/officeart/2005/8/layout/list1"/>
    <dgm:cxn modelId="{E0F9D8DF-24DF-4AE2-A9C0-DB518A9AE85A}" srcId="{0DC11C64-4C8E-4C17-BB2B-64AB1DEC2A7D}" destId="{C3268851-A94C-4376-A053-3C61FD4E6746}" srcOrd="1" destOrd="0" parTransId="{8E192653-8720-4D9C-B7F7-2C42D81ED8A8}" sibTransId="{62B04993-7544-412E-BB2B-1917E8AB537C}"/>
    <dgm:cxn modelId="{145BFEE0-7CDC-49B4-9C2C-707A73733A1E}" type="presOf" srcId="{846169CF-19A1-4A39-8D7A-21E04BFD6FD8}" destId="{A89AD422-5055-48A7-818F-12924869468E}" srcOrd="0" destOrd="5" presId="urn:microsoft.com/office/officeart/2005/8/layout/list1"/>
    <dgm:cxn modelId="{9BE765E9-6D88-4306-AF7F-2802CBDB5FF5}" type="presOf" srcId="{C0D4BADF-A9E8-43C5-9789-0967D7E288D9}" destId="{EF561565-21FF-4CDF-B970-EB81AE0B55A2}" srcOrd="0" destOrd="0" presId="urn:microsoft.com/office/officeart/2005/8/layout/list1"/>
    <dgm:cxn modelId="{CD3125FE-B48A-4125-8FE8-128056662D3A}" srcId="{0DC11C64-4C8E-4C17-BB2B-64AB1DEC2A7D}" destId="{647F2E4B-D894-460B-BCA8-BBA46E9D1225}" srcOrd="6" destOrd="0" parTransId="{413D55BF-2711-4E86-9B06-F0C759654143}" sibTransId="{39596A3A-4D70-4ED6-9F34-DD0DDB0B1EB3}"/>
    <dgm:cxn modelId="{88D6C2DE-3294-44DE-84A0-70FEF5CD8A68}" type="presParOf" srcId="{75C3DBFC-4871-422D-8D62-8F1BC1B742FB}" destId="{98D97153-5017-4427-A9E9-8BEC8F5A2AF6}" srcOrd="0" destOrd="0" presId="urn:microsoft.com/office/officeart/2005/8/layout/list1"/>
    <dgm:cxn modelId="{4C121486-AA5D-4571-A199-4A4CAF0A4E1C}" type="presParOf" srcId="{98D97153-5017-4427-A9E9-8BEC8F5A2AF6}" destId="{8F55EF58-A462-4D45-B994-E4F957122479}" srcOrd="0" destOrd="0" presId="urn:microsoft.com/office/officeart/2005/8/layout/list1"/>
    <dgm:cxn modelId="{334A9FE7-1FEB-4BED-90C9-3A818F5E3CE3}" type="presParOf" srcId="{98D97153-5017-4427-A9E9-8BEC8F5A2AF6}" destId="{9EAED259-BF9E-4415-8C51-5FD1F0FD6830}" srcOrd="1" destOrd="0" presId="urn:microsoft.com/office/officeart/2005/8/layout/list1"/>
    <dgm:cxn modelId="{7B194A71-8087-46EA-B02B-0D0E073EABB0}" type="presParOf" srcId="{75C3DBFC-4871-422D-8D62-8F1BC1B742FB}" destId="{49E1741C-C931-404F-A8A1-EE93103D8A6B}" srcOrd="1" destOrd="0" presId="urn:microsoft.com/office/officeart/2005/8/layout/list1"/>
    <dgm:cxn modelId="{E161A57B-9EE4-451C-BBE7-BBEBDABCBCF0}" type="presParOf" srcId="{75C3DBFC-4871-422D-8D62-8F1BC1B742FB}" destId="{BAD057AB-85BA-464F-BE1D-D8B7ED267990}" srcOrd="2" destOrd="0" presId="urn:microsoft.com/office/officeart/2005/8/layout/list1"/>
    <dgm:cxn modelId="{D759F009-5F89-440B-B2DE-98942397E467}" type="presParOf" srcId="{75C3DBFC-4871-422D-8D62-8F1BC1B742FB}" destId="{C208A6D0-2D20-46CA-88AB-296DA52CAFBC}" srcOrd="3" destOrd="0" presId="urn:microsoft.com/office/officeart/2005/8/layout/list1"/>
    <dgm:cxn modelId="{1CC702AE-0B72-4E78-B468-15985812B11B}" type="presParOf" srcId="{75C3DBFC-4871-422D-8D62-8F1BC1B742FB}" destId="{AFEFC3A3-8596-4CD7-A470-452459A043D8}" srcOrd="4" destOrd="0" presId="urn:microsoft.com/office/officeart/2005/8/layout/list1"/>
    <dgm:cxn modelId="{C9E24E13-BBE7-4B2D-AC9A-BC3A73BAABE6}" type="presParOf" srcId="{AFEFC3A3-8596-4CD7-A470-452459A043D8}" destId="{20A3248D-88ED-48BF-B3EE-6F595B6B1E44}" srcOrd="0" destOrd="0" presId="urn:microsoft.com/office/officeart/2005/8/layout/list1"/>
    <dgm:cxn modelId="{EEBAFCE5-A84C-40A6-94EE-90B92CAE43E4}" type="presParOf" srcId="{AFEFC3A3-8596-4CD7-A470-452459A043D8}" destId="{583F1F1D-E71F-44E7-B972-52937B4C972B}" srcOrd="1" destOrd="0" presId="urn:microsoft.com/office/officeart/2005/8/layout/list1"/>
    <dgm:cxn modelId="{62C1EC22-FEDE-4CC7-B42A-9E590685C616}" type="presParOf" srcId="{75C3DBFC-4871-422D-8D62-8F1BC1B742FB}" destId="{9A637C3C-65B5-4A4D-B56C-5FB16AA2B173}" srcOrd="5" destOrd="0" presId="urn:microsoft.com/office/officeart/2005/8/layout/list1"/>
    <dgm:cxn modelId="{D5C195CF-6BF6-4AC8-B45E-8429B992766B}" type="presParOf" srcId="{75C3DBFC-4871-422D-8D62-8F1BC1B742FB}" destId="{A89AD422-5055-48A7-818F-12924869468E}" srcOrd="6" destOrd="0" presId="urn:microsoft.com/office/officeart/2005/8/layout/list1"/>
    <dgm:cxn modelId="{F914EA74-B12C-4753-AB6C-244A229D2E7B}" type="presParOf" srcId="{75C3DBFC-4871-422D-8D62-8F1BC1B742FB}" destId="{895981AF-573C-4ACC-A6F8-726382CB122F}" srcOrd="7" destOrd="0" presId="urn:microsoft.com/office/officeart/2005/8/layout/list1"/>
    <dgm:cxn modelId="{AD5F337A-DBE8-465E-B5AC-0E4AACEE18C6}" type="presParOf" srcId="{75C3DBFC-4871-422D-8D62-8F1BC1B742FB}" destId="{7CC78E0B-A5C8-458F-B135-E3AC0A0853C3}" srcOrd="8" destOrd="0" presId="urn:microsoft.com/office/officeart/2005/8/layout/list1"/>
    <dgm:cxn modelId="{6D24A00A-0B3C-444F-A03E-94E7CA00938E}" type="presParOf" srcId="{7CC78E0B-A5C8-458F-B135-E3AC0A0853C3}" destId="{6FF3713D-E82E-436C-9737-B78CD10F195E}" srcOrd="0" destOrd="0" presId="urn:microsoft.com/office/officeart/2005/8/layout/list1"/>
    <dgm:cxn modelId="{8950F075-8C21-426E-B435-CCA53C2047F2}" type="presParOf" srcId="{7CC78E0B-A5C8-458F-B135-E3AC0A0853C3}" destId="{D0C9A37C-84B0-4C8F-8B05-F6C767749887}" srcOrd="1" destOrd="0" presId="urn:microsoft.com/office/officeart/2005/8/layout/list1"/>
    <dgm:cxn modelId="{C469D21B-2BF8-427F-8529-FFC1DC9297AA}" type="presParOf" srcId="{75C3DBFC-4871-422D-8D62-8F1BC1B742FB}" destId="{7A5C969B-03FE-485F-93F1-4C873ABB790B}" srcOrd="9" destOrd="0" presId="urn:microsoft.com/office/officeart/2005/8/layout/list1"/>
    <dgm:cxn modelId="{5CBAAFDF-15AD-45A9-B885-73DBAEE74565}" type="presParOf" srcId="{75C3DBFC-4871-422D-8D62-8F1BC1B742FB}" destId="{EF561565-21FF-4CDF-B970-EB81AE0B55A2}" srcOrd="10" destOrd="0" presId="urn:microsoft.com/office/officeart/2005/8/layout/list1"/>
    <dgm:cxn modelId="{518CC31F-90D3-4E09-B5CF-358674B5A984}" type="presParOf" srcId="{75C3DBFC-4871-422D-8D62-8F1BC1B742FB}" destId="{E33B3D2F-BEFB-44DD-BD04-58EF2C0B756A}" srcOrd="11" destOrd="0" presId="urn:microsoft.com/office/officeart/2005/8/layout/list1"/>
    <dgm:cxn modelId="{D4A42136-0C40-4782-9DD2-FAC920F37E21}" type="presParOf" srcId="{75C3DBFC-4871-422D-8D62-8F1BC1B742FB}" destId="{1570E29F-1E8E-4177-8677-D946A989FEF9}" srcOrd="12" destOrd="0" presId="urn:microsoft.com/office/officeart/2005/8/layout/list1"/>
    <dgm:cxn modelId="{081F4A7D-9F26-4EEA-9271-CF10DB3CD9FE}" type="presParOf" srcId="{1570E29F-1E8E-4177-8677-D946A989FEF9}" destId="{004F5E3A-FDF3-425D-88B3-9C44B970A842}" srcOrd="0" destOrd="0" presId="urn:microsoft.com/office/officeart/2005/8/layout/list1"/>
    <dgm:cxn modelId="{CACBFE7A-F4AE-476F-8EF2-D4C7BD8A7FE1}" type="presParOf" srcId="{1570E29F-1E8E-4177-8677-D946A989FEF9}" destId="{837E2A15-A898-4826-A887-143BF89C60EC}" srcOrd="1" destOrd="0" presId="urn:microsoft.com/office/officeart/2005/8/layout/list1"/>
    <dgm:cxn modelId="{6111CC2F-16B6-4232-BE23-D0A82D5C911B}" type="presParOf" srcId="{75C3DBFC-4871-422D-8D62-8F1BC1B742FB}" destId="{9EEFF906-DCBB-4DFE-97C2-DA09EE3FA499}" srcOrd="13" destOrd="0" presId="urn:microsoft.com/office/officeart/2005/8/layout/list1"/>
    <dgm:cxn modelId="{66EEAC0E-FA92-4121-8CFB-BC4A3DAB3B7F}" type="presParOf" srcId="{75C3DBFC-4871-422D-8D62-8F1BC1B742FB}" destId="{2559EBEF-B9BA-497D-BE24-262E69B00945}" srcOrd="14" destOrd="0" presId="urn:microsoft.com/office/officeart/2005/8/layout/list1"/>
    <dgm:cxn modelId="{59DEFB51-D64A-4572-B6C3-CB4D4C92B7A5}" type="presParOf" srcId="{75C3DBFC-4871-422D-8D62-8F1BC1B742FB}" destId="{49A08DB9-FE2B-4A35-AEFE-59E50093F6D5}" srcOrd="15" destOrd="0" presId="urn:microsoft.com/office/officeart/2005/8/layout/list1"/>
    <dgm:cxn modelId="{B471A7D6-B183-4E78-9B57-AE616DD25CD3}" type="presParOf" srcId="{75C3DBFC-4871-422D-8D62-8F1BC1B742FB}" destId="{94365E31-936B-4841-B09A-DF3ACEDCB538}" srcOrd="16" destOrd="0" presId="urn:microsoft.com/office/officeart/2005/8/layout/list1"/>
    <dgm:cxn modelId="{5A7E9F36-B7F6-474D-9129-4C7844133D1A}" type="presParOf" srcId="{94365E31-936B-4841-B09A-DF3ACEDCB538}" destId="{B2DD3C4D-938B-47C6-AC4F-EFDAF81EE91A}" srcOrd="0" destOrd="0" presId="urn:microsoft.com/office/officeart/2005/8/layout/list1"/>
    <dgm:cxn modelId="{20E1E311-C67A-446D-9871-719433AE32C9}" type="presParOf" srcId="{94365E31-936B-4841-B09A-DF3ACEDCB538}" destId="{3411ADC8-F026-4087-BAEB-DF700C3CBE52}" srcOrd="1" destOrd="0" presId="urn:microsoft.com/office/officeart/2005/8/layout/list1"/>
    <dgm:cxn modelId="{00A886C2-B85A-4D3D-BB23-6B84BF7C7A45}" type="presParOf" srcId="{75C3DBFC-4871-422D-8D62-8F1BC1B742FB}" destId="{40A88171-B0A7-429A-9B1C-BE592D38C834}" srcOrd="17" destOrd="0" presId="urn:microsoft.com/office/officeart/2005/8/layout/list1"/>
    <dgm:cxn modelId="{75760F47-8689-40F1-A6E2-F38B640CEEE1}" type="presParOf" srcId="{75C3DBFC-4871-422D-8D62-8F1BC1B742FB}" destId="{952563EC-6887-47B7-B8B1-F8EC71A9D8CF}"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AF890-B97C-4B91-BE78-5596307C41E9}">
      <dsp:nvSpPr>
        <dsp:cNvPr id="0" name=""/>
        <dsp:cNvSpPr/>
      </dsp:nvSpPr>
      <dsp:spPr>
        <a:xfrm>
          <a:off x="0" y="1549"/>
          <a:ext cx="609301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00E785-F00F-4B91-AEBA-985DE088A36F}">
      <dsp:nvSpPr>
        <dsp:cNvPr id="0" name=""/>
        <dsp:cNvSpPr/>
      </dsp:nvSpPr>
      <dsp:spPr>
        <a:xfrm>
          <a:off x="0" y="0"/>
          <a:ext cx="1218602" cy="175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Data Sources</a:t>
          </a:r>
          <a:r>
            <a:rPr lang="en-US" sz="2000" kern="1200" dirty="0"/>
            <a:t>:</a:t>
          </a:r>
        </a:p>
      </dsp:txBody>
      <dsp:txXfrm>
        <a:off x="0" y="0"/>
        <a:ext cx="1218602" cy="1756516"/>
      </dsp:txXfrm>
    </dsp:sp>
    <dsp:sp modelId="{138CF262-51D1-4391-A2AE-2FD73C9D811D}">
      <dsp:nvSpPr>
        <dsp:cNvPr id="0" name=""/>
        <dsp:cNvSpPr/>
      </dsp:nvSpPr>
      <dsp:spPr>
        <a:xfrm>
          <a:off x="1309998" y="67614"/>
          <a:ext cx="4783015" cy="5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SpaceX API </a:t>
          </a:r>
          <a:r>
            <a:rPr lang="en-US" sz="1400" kern="1200" dirty="0"/>
            <a:t>(</a:t>
          </a:r>
          <a:r>
            <a:rPr lang="en-US" sz="1400" kern="1200" dirty="0">
              <a:hlinkClick xmlns:r="http://schemas.openxmlformats.org/officeDocument/2006/relationships" r:id="rId1"/>
            </a:rPr>
            <a:t>https://api.spacexdata.com/v5/launches/past</a:t>
          </a:r>
          <a:r>
            <a:rPr lang="en-US" sz="1400" kern="1200" dirty="0"/>
            <a:t>)</a:t>
          </a:r>
        </a:p>
      </dsp:txBody>
      <dsp:txXfrm>
        <a:off x="1309998" y="67614"/>
        <a:ext cx="4783015" cy="509175"/>
      </dsp:txXfrm>
    </dsp:sp>
    <dsp:sp modelId="{4E50293A-E138-49F0-B526-D7D4EF8631B4}">
      <dsp:nvSpPr>
        <dsp:cNvPr id="0" name=""/>
        <dsp:cNvSpPr/>
      </dsp:nvSpPr>
      <dsp:spPr>
        <a:xfrm>
          <a:off x="1218602" y="648545"/>
          <a:ext cx="48744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678967-A639-4358-B359-568AD41229E2}">
      <dsp:nvSpPr>
        <dsp:cNvPr id="0" name=""/>
        <dsp:cNvSpPr/>
      </dsp:nvSpPr>
      <dsp:spPr>
        <a:xfrm>
          <a:off x="1309998" y="701484"/>
          <a:ext cx="4783015" cy="831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Wikipedia </a:t>
          </a:r>
          <a:r>
            <a:rPr lang="en-US" sz="1400" kern="1200" dirty="0"/>
            <a:t>(</a:t>
          </a:r>
          <a:r>
            <a:rPr lang="en-US" sz="1400" kern="1200" dirty="0">
              <a:hlinkClick xmlns:r="http://schemas.openxmlformats.org/officeDocument/2006/relationships" r:id="rId2"/>
            </a:rPr>
            <a:t>https://en.wikipedia.org/w/index.php?title=List_of_Falcon_9_and_Falcon_Heavy_launches&amp;oldid=1027686922</a:t>
          </a:r>
          <a:r>
            <a:rPr lang="en-US" sz="1400" kern="1200" dirty="0"/>
            <a:t>)</a:t>
          </a:r>
        </a:p>
      </dsp:txBody>
      <dsp:txXfrm>
        <a:off x="1309998" y="701484"/>
        <a:ext cx="4783015" cy="831336"/>
      </dsp:txXfrm>
    </dsp:sp>
    <dsp:sp modelId="{6890663D-83BA-49EE-970E-1DF0577FC248}">
      <dsp:nvSpPr>
        <dsp:cNvPr id="0" name=""/>
        <dsp:cNvSpPr/>
      </dsp:nvSpPr>
      <dsp:spPr>
        <a:xfrm>
          <a:off x="1218602" y="1529374"/>
          <a:ext cx="48744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2DB0E-1D16-4282-A2F0-1A9729C7F4C0}">
      <dsp:nvSpPr>
        <dsp:cNvPr id="0" name=""/>
        <dsp:cNvSpPr/>
      </dsp:nvSpPr>
      <dsp:spPr>
        <a:xfrm>
          <a:off x="0" y="1758065"/>
          <a:ext cx="609301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E89135-7334-4054-BE70-4781A32D5972}">
      <dsp:nvSpPr>
        <dsp:cNvPr id="0" name=""/>
        <dsp:cNvSpPr/>
      </dsp:nvSpPr>
      <dsp:spPr>
        <a:xfrm>
          <a:off x="0" y="1758065"/>
          <a:ext cx="1218602" cy="1873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Tools and Libraries</a:t>
          </a:r>
          <a:r>
            <a:rPr lang="en-US" sz="2000" kern="1200"/>
            <a:t>:</a:t>
          </a:r>
        </a:p>
      </dsp:txBody>
      <dsp:txXfrm>
        <a:off x="0" y="1758065"/>
        <a:ext cx="1218602" cy="1873138"/>
      </dsp:txXfrm>
    </dsp:sp>
    <dsp:sp modelId="{A4725791-E6F0-41F3-83E8-D9350A1C67C0}">
      <dsp:nvSpPr>
        <dsp:cNvPr id="0" name=""/>
        <dsp:cNvSpPr/>
      </dsp:nvSpPr>
      <dsp:spPr>
        <a:xfrm>
          <a:off x="1309998" y="1780085"/>
          <a:ext cx="4783015" cy="440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Requests</a:t>
          </a:r>
          <a:r>
            <a:rPr lang="en-US" sz="1400" kern="1200" dirty="0"/>
            <a:t>: For API calls and HTTP requests.</a:t>
          </a:r>
        </a:p>
      </dsp:txBody>
      <dsp:txXfrm>
        <a:off x="1309998" y="1780085"/>
        <a:ext cx="4783015" cy="440388"/>
      </dsp:txXfrm>
    </dsp:sp>
    <dsp:sp modelId="{BDD71268-DFE8-4806-A325-A71910E3E560}">
      <dsp:nvSpPr>
        <dsp:cNvPr id="0" name=""/>
        <dsp:cNvSpPr/>
      </dsp:nvSpPr>
      <dsp:spPr>
        <a:xfrm>
          <a:off x="1218602" y="2220473"/>
          <a:ext cx="48744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E5F766-05D9-4614-9BF7-79CCD7F4FADF}">
      <dsp:nvSpPr>
        <dsp:cNvPr id="0" name=""/>
        <dsp:cNvSpPr/>
      </dsp:nvSpPr>
      <dsp:spPr>
        <a:xfrm>
          <a:off x="1309998" y="2242493"/>
          <a:ext cx="4783015" cy="440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BeautifulSoup</a:t>
          </a:r>
          <a:r>
            <a:rPr lang="en-US" sz="1400" kern="1200" dirty="0"/>
            <a:t>: For parsing HTML and extracting data.</a:t>
          </a:r>
        </a:p>
      </dsp:txBody>
      <dsp:txXfrm>
        <a:off x="1309998" y="2242493"/>
        <a:ext cx="4783015" cy="440388"/>
      </dsp:txXfrm>
    </dsp:sp>
    <dsp:sp modelId="{5C679B82-CDA5-4BFA-9DC3-66C0340E436E}">
      <dsp:nvSpPr>
        <dsp:cNvPr id="0" name=""/>
        <dsp:cNvSpPr/>
      </dsp:nvSpPr>
      <dsp:spPr>
        <a:xfrm>
          <a:off x="1218602" y="2682881"/>
          <a:ext cx="48744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2AC45A-456A-4547-B920-4EBD31AB3BE1}">
      <dsp:nvSpPr>
        <dsp:cNvPr id="0" name=""/>
        <dsp:cNvSpPr/>
      </dsp:nvSpPr>
      <dsp:spPr>
        <a:xfrm>
          <a:off x="1309998" y="2704901"/>
          <a:ext cx="4783015" cy="440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Unicodedata</a:t>
          </a:r>
          <a:r>
            <a:rPr lang="en-US" sz="1400" kern="1200" dirty="0"/>
            <a:t>: For text normalization.</a:t>
          </a:r>
        </a:p>
      </dsp:txBody>
      <dsp:txXfrm>
        <a:off x="1309998" y="2704901"/>
        <a:ext cx="4783015" cy="440388"/>
      </dsp:txXfrm>
    </dsp:sp>
    <dsp:sp modelId="{549A9AFE-746F-40F1-99C2-C52E73DC4DFB}">
      <dsp:nvSpPr>
        <dsp:cNvPr id="0" name=""/>
        <dsp:cNvSpPr/>
      </dsp:nvSpPr>
      <dsp:spPr>
        <a:xfrm>
          <a:off x="1218602" y="3145290"/>
          <a:ext cx="48744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40F4A7-C0D7-4898-8FC1-6D8EBF9C1B90}">
      <dsp:nvSpPr>
        <dsp:cNvPr id="0" name=""/>
        <dsp:cNvSpPr/>
      </dsp:nvSpPr>
      <dsp:spPr>
        <a:xfrm>
          <a:off x="1309998" y="3167309"/>
          <a:ext cx="4783015" cy="440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Pandas &amp; </a:t>
          </a:r>
          <a:r>
            <a:rPr lang="en-US" sz="1400" b="1" kern="1200" dirty="0" err="1"/>
            <a:t>Numpy</a:t>
          </a:r>
          <a:r>
            <a:rPr lang="en-US" sz="1400" kern="1200" dirty="0"/>
            <a:t>: For data manipulation and numerical operations.</a:t>
          </a:r>
        </a:p>
      </dsp:txBody>
      <dsp:txXfrm>
        <a:off x="1309998" y="3167309"/>
        <a:ext cx="4783015" cy="440388"/>
      </dsp:txXfrm>
    </dsp:sp>
    <dsp:sp modelId="{94E11B59-6005-4AD3-9D23-E4329123F36B}">
      <dsp:nvSpPr>
        <dsp:cNvPr id="0" name=""/>
        <dsp:cNvSpPr/>
      </dsp:nvSpPr>
      <dsp:spPr>
        <a:xfrm>
          <a:off x="1218602" y="3607698"/>
          <a:ext cx="48744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B0A9-AF31-4C45-A2B5-E172F8A9D364}">
      <dsp:nvSpPr>
        <dsp:cNvPr id="0" name=""/>
        <dsp:cNvSpPr/>
      </dsp:nvSpPr>
      <dsp:spPr>
        <a:xfrm>
          <a:off x="5448" y="0"/>
          <a:ext cx="621156" cy="5968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444C477-79FC-4FE9-9612-9A6A4D2C214F}">
      <dsp:nvSpPr>
        <dsp:cNvPr id="0" name=""/>
        <dsp:cNvSpPr/>
      </dsp:nvSpPr>
      <dsp:spPr>
        <a:xfrm>
          <a:off x="5448" y="760053"/>
          <a:ext cx="1774731" cy="424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latin typeface="Calibri (Body)"/>
            </a:rPr>
            <a:t>SpaceX API data collection</a:t>
          </a:r>
        </a:p>
      </dsp:txBody>
      <dsp:txXfrm>
        <a:off x="5448" y="760053"/>
        <a:ext cx="1774731" cy="424066"/>
      </dsp:txXfrm>
    </dsp:sp>
    <dsp:sp modelId="{BF36A689-B7BB-4671-9FF1-8B4F2CA9C45D}">
      <dsp:nvSpPr>
        <dsp:cNvPr id="0" name=""/>
        <dsp:cNvSpPr/>
      </dsp:nvSpPr>
      <dsp:spPr>
        <a:xfrm>
          <a:off x="5448" y="1260031"/>
          <a:ext cx="1774731" cy="269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kern="1200" dirty="0">
              <a:latin typeface="Calibri (Body)"/>
            </a:rPr>
            <a:t>Request data from the SpaceX API</a:t>
          </a:r>
          <a:br>
            <a:rPr lang="en-US" sz="1100" b="0" kern="1200" dirty="0">
              <a:latin typeface="Calibri (Body)"/>
            </a:rPr>
          </a:br>
          <a:r>
            <a:rPr lang="en-US" sz="1100" b="0" kern="1200" dirty="0">
              <a:latin typeface="Calibri (Body)"/>
              <a:cs typeface="Calibri" panose="020F0502020204030204" pitchFamily="34" charset="0"/>
            </a:rPr>
            <a:t>↓</a:t>
          </a:r>
          <a:br>
            <a:rPr lang="en-US" sz="1100" b="0" kern="1200" dirty="0">
              <a:latin typeface="Calibri (Body)"/>
            </a:rPr>
          </a:br>
          <a:r>
            <a:rPr lang="en-US" sz="1100" b="0" kern="1200" dirty="0">
              <a:latin typeface="Calibri (Body)"/>
            </a:rPr>
            <a:t>Decode and transform the response</a:t>
          </a:r>
          <a:br>
            <a:rPr lang="en-US" sz="1100" b="0" kern="1200" dirty="0">
              <a:latin typeface="Calibri (Body)"/>
            </a:rPr>
          </a:br>
          <a:r>
            <a:rPr lang="en-US" sz="1100" b="0" kern="1200" dirty="0">
              <a:latin typeface="Calibri (Body)"/>
              <a:cs typeface="Calibri" panose="020F0502020204030204" pitchFamily="34" charset="0"/>
            </a:rPr>
            <a:t>↓</a:t>
          </a:r>
          <a:br>
            <a:rPr lang="en-US" sz="1100" b="0" kern="1200" dirty="0">
              <a:latin typeface="Calibri (Body)"/>
            </a:rPr>
          </a:br>
          <a:r>
            <a:rPr lang="en-US" sz="1100" b="0" kern="1200" dirty="0">
              <a:latin typeface="Calibri (Body)"/>
            </a:rPr>
            <a:t>Clean the data</a:t>
          </a:r>
          <a:br>
            <a:rPr lang="en-US" sz="1100" b="0" kern="1200" dirty="0">
              <a:latin typeface="Calibri (Body)"/>
            </a:rPr>
          </a:br>
          <a:r>
            <a:rPr lang="en-US" sz="1100" b="0" kern="1200" dirty="0">
              <a:latin typeface="Calibri (Body)"/>
              <a:cs typeface="Calibri" panose="020F0502020204030204" pitchFamily="34" charset="0"/>
            </a:rPr>
            <a:t>↓</a:t>
          </a:r>
          <a:endParaRPr lang="ru-RU" sz="1100" kern="1200" dirty="0">
            <a:latin typeface="Calibri (Body)"/>
          </a:endParaRPr>
        </a:p>
        <a:p>
          <a:pPr marL="0" lvl="0" indent="0" algn="l" defTabSz="488950">
            <a:lnSpc>
              <a:spcPct val="100000"/>
            </a:lnSpc>
            <a:spcBef>
              <a:spcPct val="0"/>
            </a:spcBef>
            <a:spcAft>
              <a:spcPct val="35000"/>
            </a:spcAft>
            <a:buNone/>
          </a:pPr>
          <a:r>
            <a:rPr lang="en-US" sz="1100" b="0" kern="1200" dirty="0">
              <a:latin typeface="Calibri (Body)"/>
              <a:cs typeface="Calibri" panose="020F0502020204030204" pitchFamily="34" charset="0"/>
            </a:rPr>
            <a:t>Data analysis</a:t>
          </a:r>
        </a:p>
        <a:p>
          <a:pPr marL="0" lvl="0" indent="0" algn="l" defTabSz="488950">
            <a:lnSpc>
              <a:spcPct val="100000"/>
            </a:lnSpc>
            <a:spcBef>
              <a:spcPct val="0"/>
            </a:spcBef>
            <a:spcAft>
              <a:spcPct val="35000"/>
            </a:spcAft>
            <a:buNone/>
          </a:pPr>
          <a:r>
            <a:rPr lang="en-US" sz="1100" b="0" kern="1200" dirty="0">
              <a:latin typeface="Calibri (Body)"/>
              <a:cs typeface="Calibri" panose="020F0502020204030204" pitchFamily="34" charset="0"/>
            </a:rPr>
            <a:t>↓</a:t>
          </a:r>
          <a:endParaRPr lang="ru-RU" sz="1100" b="0" kern="1200" dirty="0">
            <a:latin typeface="Calibri (Body)"/>
            <a:cs typeface="Calibri" panose="020F0502020204030204" pitchFamily="34" charset="0"/>
          </a:endParaRPr>
        </a:p>
        <a:p>
          <a:pPr marL="0" lvl="0" indent="0" algn="l" defTabSz="488950">
            <a:lnSpc>
              <a:spcPct val="100000"/>
            </a:lnSpc>
            <a:spcBef>
              <a:spcPct val="0"/>
            </a:spcBef>
            <a:spcAft>
              <a:spcPct val="35000"/>
            </a:spcAft>
            <a:buNone/>
          </a:pPr>
          <a:r>
            <a:rPr lang="en-US" sz="1100" b="0" kern="1200" dirty="0">
              <a:latin typeface="Calibri (Body)"/>
              <a:cs typeface="Calibri" panose="020F0502020204030204" pitchFamily="34" charset="0"/>
            </a:rPr>
            <a:t>Data wrangling</a:t>
          </a:r>
        </a:p>
        <a:p>
          <a:pPr marL="0" lvl="0" indent="0" algn="l" defTabSz="488950">
            <a:lnSpc>
              <a:spcPct val="100000"/>
            </a:lnSpc>
            <a:spcBef>
              <a:spcPct val="0"/>
            </a:spcBef>
            <a:spcAft>
              <a:spcPct val="35000"/>
            </a:spcAft>
            <a:buNone/>
          </a:pPr>
          <a:r>
            <a:rPr lang="en-US" sz="1100" b="0" kern="1200" dirty="0">
              <a:latin typeface="Calibri (Body)"/>
              <a:cs typeface="Calibri" panose="020F0502020204030204" pitchFamily="34" charset="0"/>
            </a:rPr>
            <a:t>↓</a:t>
          </a:r>
        </a:p>
        <a:p>
          <a:pPr marL="0" lvl="0" indent="0" algn="l" defTabSz="488950">
            <a:lnSpc>
              <a:spcPct val="100000"/>
            </a:lnSpc>
            <a:spcBef>
              <a:spcPct val="0"/>
            </a:spcBef>
            <a:spcAft>
              <a:spcPct val="35000"/>
            </a:spcAft>
            <a:buNone/>
          </a:pPr>
          <a:r>
            <a:rPr lang="en-US" sz="1100" kern="1200" dirty="0">
              <a:latin typeface="Calibri (Body)"/>
            </a:rPr>
            <a:t>Export the data to CSV</a:t>
          </a:r>
          <a:endParaRPr lang="ru-RU" sz="1100" b="0" kern="1200" dirty="0">
            <a:latin typeface="Calibri (Body)"/>
            <a:cs typeface="Calibri" panose="020F0502020204030204" pitchFamily="34" charset="0"/>
          </a:endParaRPr>
        </a:p>
        <a:p>
          <a:pPr marL="0" lvl="0" indent="0" algn="l" defTabSz="488950">
            <a:lnSpc>
              <a:spcPct val="100000"/>
            </a:lnSpc>
            <a:spcBef>
              <a:spcPct val="0"/>
            </a:spcBef>
            <a:spcAft>
              <a:spcPct val="35000"/>
            </a:spcAft>
            <a:buNone/>
          </a:pPr>
          <a:endParaRPr lang="en-US" sz="1100" kern="1200" dirty="0">
            <a:latin typeface="Calibri (Body)"/>
          </a:endParaRPr>
        </a:p>
      </dsp:txBody>
      <dsp:txXfrm>
        <a:off x="5448" y="1260031"/>
        <a:ext cx="1774731" cy="2693994"/>
      </dsp:txXfrm>
    </dsp:sp>
    <dsp:sp modelId="{2D260A59-D8CB-461B-9EB1-2A3D3DD2F5A9}">
      <dsp:nvSpPr>
        <dsp:cNvPr id="0" name=""/>
        <dsp:cNvSpPr/>
      </dsp:nvSpPr>
      <dsp:spPr>
        <a:xfrm>
          <a:off x="2226942" y="0"/>
          <a:ext cx="621156" cy="5968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53841A5-DA56-410E-9D7B-33CB6D9460A5}">
      <dsp:nvSpPr>
        <dsp:cNvPr id="0" name=""/>
        <dsp:cNvSpPr/>
      </dsp:nvSpPr>
      <dsp:spPr>
        <a:xfrm>
          <a:off x="2090757" y="760053"/>
          <a:ext cx="2047099" cy="424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latin typeface="Calibri (Body)"/>
            </a:rPr>
            <a:t>Web Scrapping from Wikipedia</a:t>
          </a:r>
        </a:p>
      </dsp:txBody>
      <dsp:txXfrm>
        <a:off x="2090757" y="760053"/>
        <a:ext cx="2047099" cy="424066"/>
      </dsp:txXfrm>
    </dsp:sp>
    <dsp:sp modelId="{16D54EC2-C8A7-4552-B46A-898CB2DBD265}">
      <dsp:nvSpPr>
        <dsp:cNvPr id="0" name=""/>
        <dsp:cNvSpPr/>
      </dsp:nvSpPr>
      <dsp:spPr>
        <a:xfrm>
          <a:off x="2123232" y="1260031"/>
          <a:ext cx="1460989" cy="269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kern="1200" dirty="0">
              <a:latin typeface="Calibri (Body)"/>
            </a:rPr>
            <a:t>Extract HTML table from Wikipedia</a:t>
          </a:r>
        </a:p>
        <a:p>
          <a:pPr marL="0" lvl="0" indent="0" algn="l" defTabSz="488950">
            <a:lnSpc>
              <a:spcPct val="100000"/>
            </a:lnSpc>
            <a:spcBef>
              <a:spcPct val="0"/>
            </a:spcBef>
            <a:spcAft>
              <a:spcPct val="35000"/>
            </a:spcAft>
            <a:buNone/>
          </a:pPr>
          <a:r>
            <a:rPr lang="en-US" sz="1100" b="0" kern="1200" dirty="0">
              <a:latin typeface="Calibri (Body)"/>
              <a:cs typeface="Calibri" panose="020F0502020204030204" pitchFamily="34" charset="0"/>
            </a:rPr>
            <a:t>↓</a:t>
          </a:r>
          <a:endParaRPr lang="en-US" sz="1100" b="0" kern="1200" dirty="0">
            <a:latin typeface="Calibri (Body)"/>
          </a:endParaRPr>
        </a:p>
        <a:p>
          <a:pPr marL="0" lvl="0" indent="0" algn="l" defTabSz="488950">
            <a:lnSpc>
              <a:spcPct val="100000"/>
            </a:lnSpc>
            <a:spcBef>
              <a:spcPct val="0"/>
            </a:spcBef>
            <a:spcAft>
              <a:spcPct val="35000"/>
            </a:spcAft>
            <a:buNone/>
          </a:pPr>
          <a:r>
            <a:rPr lang="en-US" sz="1100" b="0" kern="1200" dirty="0">
              <a:latin typeface="Calibri (Body)"/>
            </a:rPr>
            <a:t>Parse the table and convert it into a Pandas DataFrame</a:t>
          </a:r>
        </a:p>
        <a:p>
          <a:pPr marL="0" lvl="0" indent="0" algn="l" defTabSz="488950">
            <a:lnSpc>
              <a:spcPct val="100000"/>
            </a:lnSpc>
            <a:spcBef>
              <a:spcPct val="0"/>
            </a:spcBef>
            <a:spcAft>
              <a:spcPct val="35000"/>
            </a:spcAft>
            <a:buNone/>
          </a:pPr>
          <a:r>
            <a:rPr lang="en-US" sz="1100" b="0" kern="1200" dirty="0">
              <a:latin typeface="Calibri (Body)"/>
              <a:cs typeface="Calibri" panose="020F0502020204030204" pitchFamily="34" charset="0"/>
            </a:rPr>
            <a:t>↓</a:t>
          </a:r>
          <a:endParaRPr lang="en-US" sz="1100" b="0" kern="1200" dirty="0">
            <a:latin typeface="Calibri (Body)"/>
          </a:endParaRPr>
        </a:p>
        <a:p>
          <a:pPr marL="0" lvl="0" indent="0" algn="l" defTabSz="488950">
            <a:lnSpc>
              <a:spcPct val="100000"/>
            </a:lnSpc>
            <a:spcBef>
              <a:spcPct val="0"/>
            </a:spcBef>
            <a:spcAft>
              <a:spcPct val="35000"/>
            </a:spcAft>
            <a:buNone/>
          </a:pPr>
          <a:r>
            <a:rPr lang="en-US" sz="1100" b="0" kern="1200" dirty="0">
              <a:latin typeface="Calibri (Body)"/>
            </a:rPr>
            <a:t>Clean the data</a:t>
          </a:r>
        </a:p>
        <a:p>
          <a:pPr marL="0" lvl="0" indent="0" algn="l" defTabSz="488950">
            <a:lnSpc>
              <a:spcPct val="100000"/>
            </a:lnSpc>
            <a:spcBef>
              <a:spcPct val="0"/>
            </a:spcBef>
            <a:spcAft>
              <a:spcPct val="35000"/>
            </a:spcAft>
            <a:buNone/>
          </a:pPr>
          <a:r>
            <a:rPr lang="en-US" sz="1100" b="0" kern="1200" dirty="0">
              <a:latin typeface="Calibri (Body)"/>
              <a:cs typeface="Calibri" panose="020F0502020204030204" pitchFamily="34" charset="0"/>
            </a:rPr>
            <a:t>↓</a:t>
          </a:r>
        </a:p>
        <a:p>
          <a:pPr marL="0" lvl="0" indent="0" algn="l" defTabSz="488950">
            <a:lnSpc>
              <a:spcPct val="100000"/>
            </a:lnSpc>
            <a:spcBef>
              <a:spcPct val="0"/>
            </a:spcBef>
            <a:spcAft>
              <a:spcPct val="35000"/>
            </a:spcAft>
            <a:buNone/>
          </a:pPr>
          <a:r>
            <a:rPr lang="en-US" sz="1100" b="0" kern="1200" dirty="0">
              <a:latin typeface="Calibri (Body)"/>
              <a:cs typeface="Calibri" panose="020F0502020204030204" pitchFamily="34" charset="0"/>
            </a:rPr>
            <a:t>Export the data to CSV</a:t>
          </a:r>
        </a:p>
        <a:p>
          <a:pPr marL="0" lvl="0" indent="0" algn="l" defTabSz="488950">
            <a:spcBef>
              <a:spcPct val="0"/>
            </a:spcBef>
            <a:spcAft>
              <a:spcPct val="35000"/>
            </a:spcAft>
            <a:buNone/>
          </a:pPr>
          <a:endParaRPr lang="en-US" sz="1100" kern="1200" dirty="0">
            <a:latin typeface="Calibri (Body)"/>
          </a:endParaRPr>
        </a:p>
      </dsp:txBody>
      <dsp:txXfrm>
        <a:off x="2123232" y="1260031"/>
        <a:ext cx="1460989" cy="2693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86060-6704-4D38-9FD7-DCC027082851}">
      <dsp:nvSpPr>
        <dsp:cNvPr id="0" name=""/>
        <dsp:cNvSpPr/>
      </dsp:nvSpPr>
      <dsp:spPr>
        <a:xfrm>
          <a:off x="2443121" y="469475"/>
          <a:ext cx="362642" cy="91440"/>
        </a:xfrm>
        <a:custGeom>
          <a:avLst/>
          <a:gdLst/>
          <a:ahLst/>
          <a:cxnLst/>
          <a:rect l="0" t="0" r="0" b="0"/>
          <a:pathLst>
            <a:path>
              <a:moveTo>
                <a:pt x="0" y="45720"/>
              </a:moveTo>
              <a:lnTo>
                <a:pt x="3626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614612" y="513229"/>
        <a:ext cx="19662" cy="3932"/>
      </dsp:txXfrm>
    </dsp:sp>
    <dsp:sp modelId="{4F0CB0EE-65F1-4996-973A-B103FF6B38C4}">
      <dsp:nvSpPr>
        <dsp:cNvPr id="0" name=""/>
        <dsp:cNvSpPr/>
      </dsp:nvSpPr>
      <dsp:spPr>
        <a:xfrm>
          <a:off x="735171" y="2270"/>
          <a:ext cx="1709750" cy="10258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779" tIns="87941" rIns="83779" bIns="879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Import Required Libraries</a:t>
          </a:r>
        </a:p>
      </dsp:txBody>
      <dsp:txXfrm>
        <a:off x="735171" y="2270"/>
        <a:ext cx="1709750" cy="1025850"/>
      </dsp:txXfrm>
    </dsp:sp>
    <dsp:sp modelId="{75DAC3B7-8814-43AF-AF72-D92DDDD7BA84}">
      <dsp:nvSpPr>
        <dsp:cNvPr id="0" name=""/>
        <dsp:cNvSpPr/>
      </dsp:nvSpPr>
      <dsp:spPr>
        <a:xfrm>
          <a:off x="1590046" y="1026320"/>
          <a:ext cx="2102992" cy="362642"/>
        </a:xfrm>
        <a:custGeom>
          <a:avLst/>
          <a:gdLst/>
          <a:ahLst/>
          <a:cxnLst/>
          <a:rect l="0" t="0" r="0" b="0"/>
          <a:pathLst>
            <a:path>
              <a:moveTo>
                <a:pt x="2102992" y="0"/>
              </a:moveTo>
              <a:lnTo>
                <a:pt x="2102992" y="198421"/>
              </a:lnTo>
              <a:lnTo>
                <a:pt x="0" y="198421"/>
              </a:lnTo>
              <a:lnTo>
                <a:pt x="0" y="362642"/>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588057" y="1205675"/>
        <a:ext cx="106972" cy="3932"/>
      </dsp:txXfrm>
    </dsp:sp>
    <dsp:sp modelId="{08B7BD96-7598-489D-B1E4-40C7A069F6BE}">
      <dsp:nvSpPr>
        <dsp:cNvPr id="0" name=""/>
        <dsp:cNvSpPr/>
      </dsp:nvSpPr>
      <dsp:spPr>
        <a:xfrm>
          <a:off x="2838164" y="2270"/>
          <a:ext cx="1709750" cy="10258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779" tIns="87941" rIns="83779" bIns="879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Define Helper Functions for JSON Data Extraction</a:t>
          </a:r>
        </a:p>
      </dsp:txBody>
      <dsp:txXfrm>
        <a:off x="2838164" y="2270"/>
        <a:ext cx="1709750" cy="1025850"/>
      </dsp:txXfrm>
    </dsp:sp>
    <dsp:sp modelId="{4122934B-55BF-4413-B0EF-0FEBD3C30D7F}">
      <dsp:nvSpPr>
        <dsp:cNvPr id="0" name=""/>
        <dsp:cNvSpPr/>
      </dsp:nvSpPr>
      <dsp:spPr>
        <a:xfrm>
          <a:off x="2443121" y="1888567"/>
          <a:ext cx="362642" cy="91440"/>
        </a:xfrm>
        <a:custGeom>
          <a:avLst/>
          <a:gdLst/>
          <a:ahLst/>
          <a:cxnLst/>
          <a:rect l="0" t="0" r="0" b="0"/>
          <a:pathLst>
            <a:path>
              <a:moveTo>
                <a:pt x="0" y="45720"/>
              </a:moveTo>
              <a:lnTo>
                <a:pt x="362642"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614612" y="1932321"/>
        <a:ext cx="19662" cy="3932"/>
      </dsp:txXfrm>
    </dsp:sp>
    <dsp:sp modelId="{038331C7-0C4A-467E-BB76-E413FBD2CC6F}">
      <dsp:nvSpPr>
        <dsp:cNvPr id="0" name=""/>
        <dsp:cNvSpPr/>
      </dsp:nvSpPr>
      <dsp:spPr>
        <a:xfrm>
          <a:off x="735171" y="1421362"/>
          <a:ext cx="1709750" cy="10258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779" tIns="87941" rIns="83779" bIns="879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Request Data from SpaceX API (send HTTP GET requests)</a:t>
          </a:r>
        </a:p>
      </dsp:txBody>
      <dsp:txXfrm>
        <a:off x="735171" y="1421362"/>
        <a:ext cx="1709750" cy="1025850"/>
      </dsp:txXfrm>
    </dsp:sp>
    <dsp:sp modelId="{CCD48791-9FE4-4DA7-B3BF-055C840F4810}">
      <dsp:nvSpPr>
        <dsp:cNvPr id="0" name=""/>
        <dsp:cNvSpPr/>
      </dsp:nvSpPr>
      <dsp:spPr>
        <a:xfrm>
          <a:off x="1590046" y="2445412"/>
          <a:ext cx="2102992" cy="362642"/>
        </a:xfrm>
        <a:custGeom>
          <a:avLst/>
          <a:gdLst/>
          <a:ahLst/>
          <a:cxnLst/>
          <a:rect l="0" t="0" r="0" b="0"/>
          <a:pathLst>
            <a:path>
              <a:moveTo>
                <a:pt x="2102992" y="0"/>
              </a:moveTo>
              <a:lnTo>
                <a:pt x="2102992" y="198421"/>
              </a:lnTo>
              <a:lnTo>
                <a:pt x="0" y="198421"/>
              </a:lnTo>
              <a:lnTo>
                <a:pt x="0" y="362642"/>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588057" y="2624767"/>
        <a:ext cx="106972" cy="3932"/>
      </dsp:txXfrm>
    </dsp:sp>
    <dsp:sp modelId="{12428F17-689B-4CF0-A489-DCBFDD3ABB3E}">
      <dsp:nvSpPr>
        <dsp:cNvPr id="0" name=""/>
        <dsp:cNvSpPr/>
      </dsp:nvSpPr>
      <dsp:spPr>
        <a:xfrm>
          <a:off x="2838164" y="1421362"/>
          <a:ext cx="1709750" cy="10258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779" tIns="87941" rIns="83779" bIns="879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Decode and Normalize Data</a:t>
          </a:r>
        </a:p>
        <a:p>
          <a:pPr marL="0" lvl="0" indent="0" algn="ctr" defTabSz="533400">
            <a:lnSpc>
              <a:spcPct val="90000"/>
            </a:lnSpc>
            <a:spcBef>
              <a:spcPct val="0"/>
            </a:spcBef>
            <a:spcAft>
              <a:spcPct val="35000"/>
            </a:spcAft>
            <a:buNone/>
          </a:pPr>
          <a:r>
            <a:rPr lang="en-US" sz="1200" kern="1200" dirty="0">
              <a:latin typeface="Calibri (Body)"/>
            </a:rPr>
            <a:t>(</a:t>
          </a:r>
          <a:r>
            <a:rPr lang="en-US" sz="1000" kern="1200" dirty="0">
              <a:latin typeface="Calibri (Body)"/>
            </a:rPr>
            <a:t>Pandas json_normalize</a:t>
          </a:r>
          <a:r>
            <a:rPr lang="en-US" sz="1200" kern="1200" dirty="0">
              <a:latin typeface="Calibri (Body)"/>
            </a:rPr>
            <a:t>)</a:t>
          </a:r>
        </a:p>
      </dsp:txBody>
      <dsp:txXfrm>
        <a:off x="2838164" y="1421362"/>
        <a:ext cx="1709750" cy="1025850"/>
      </dsp:txXfrm>
    </dsp:sp>
    <dsp:sp modelId="{7F1FBB13-49D5-46B4-B9F3-F31F620D0BD5}">
      <dsp:nvSpPr>
        <dsp:cNvPr id="0" name=""/>
        <dsp:cNvSpPr/>
      </dsp:nvSpPr>
      <dsp:spPr>
        <a:xfrm>
          <a:off x="2443121" y="3307660"/>
          <a:ext cx="362642" cy="91440"/>
        </a:xfrm>
        <a:custGeom>
          <a:avLst/>
          <a:gdLst/>
          <a:ahLst/>
          <a:cxnLst/>
          <a:rect l="0" t="0" r="0" b="0"/>
          <a:pathLst>
            <a:path>
              <a:moveTo>
                <a:pt x="0" y="45720"/>
              </a:moveTo>
              <a:lnTo>
                <a:pt x="362642"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614612" y="3351414"/>
        <a:ext cx="19662" cy="3932"/>
      </dsp:txXfrm>
    </dsp:sp>
    <dsp:sp modelId="{EE2582D9-39C7-43D3-A1A6-3FAB98750F04}">
      <dsp:nvSpPr>
        <dsp:cNvPr id="0" name=""/>
        <dsp:cNvSpPr/>
      </dsp:nvSpPr>
      <dsp:spPr>
        <a:xfrm>
          <a:off x="735171" y="2840455"/>
          <a:ext cx="1709750" cy="102585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779" tIns="87941" rIns="83779" bIns="879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Convert to Pandas DataFrame</a:t>
          </a:r>
        </a:p>
      </dsp:txBody>
      <dsp:txXfrm>
        <a:off x="735171" y="2840455"/>
        <a:ext cx="1709750" cy="1025850"/>
      </dsp:txXfrm>
    </dsp:sp>
    <dsp:sp modelId="{F5A31FB2-E686-4C4B-A478-5C5EA8EC0F16}">
      <dsp:nvSpPr>
        <dsp:cNvPr id="0" name=""/>
        <dsp:cNvSpPr/>
      </dsp:nvSpPr>
      <dsp:spPr>
        <a:xfrm>
          <a:off x="2644552" y="3864505"/>
          <a:ext cx="1048487" cy="322880"/>
        </a:xfrm>
        <a:custGeom>
          <a:avLst/>
          <a:gdLst/>
          <a:ahLst/>
          <a:cxnLst/>
          <a:rect l="0" t="0" r="0" b="0"/>
          <a:pathLst>
            <a:path>
              <a:moveTo>
                <a:pt x="1048487" y="0"/>
              </a:moveTo>
              <a:lnTo>
                <a:pt x="1048487" y="178540"/>
              </a:lnTo>
              <a:lnTo>
                <a:pt x="0" y="178540"/>
              </a:lnTo>
              <a:lnTo>
                <a:pt x="0" y="32288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3141134" y="4023979"/>
        <a:ext cx="55323" cy="3932"/>
      </dsp:txXfrm>
    </dsp:sp>
    <dsp:sp modelId="{DCDF6752-C5AC-42FF-9F5E-49BA61B20984}">
      <dsp:nvSpPr>
        <dsp:cNvPr id="0" name=""/>
        <dsp:cNvSpPr/>
      </dsp:nvSpPr>
      <dsp:spPr>
        <a:xfrm>
          <a:off x="2838164" y="2840455"/>
          <a:ext cx="1709750" cy="10258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779" tIns="87941" rIns="83779" bIns="879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Filter and Handle Missing Data</a:t>
          </a:r>
        </a:p>
      </dsp:txBody>
      <dsp:txXfrm>
        <a:off x="2838164" y="2840455"/>
        <a:ext cx="1709750" cy="1025850"/>
      </dsp:txXfrm>
    </dsp:sp>
    <dsp:sp modelId="{496AED17-BFF4-4ACB-B691-B07341900DD1}">
      <dsp:nvSpPr>
        <dsp:cNvPr id="0" name=""/>
        <dsp:cNvSpPr/>
      </dsp:nvSpPr>
      <dsp:spPr>
        <a:xfrm>
          <a:off x="731034" y="4219785"/>
          <a:ext cx="3827036" cy="38116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779" tIns="87941" rIns="83779" bIns="879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Export to CSV (</a:t>
          </a:r>
          <a:r>
            <a:rPr lang="en-US" sz="1200" b="0" kern="1200" dirty="0">
              <a:latin typeface="Calibri (Body)"/>
            </a:rPr>
            <a:t>dataset_part_1.csv)</a:t>
          </a:r>
          <a:endParaRPr lang="en-US" sz="1200" kern="1200" dirty="0">
            <a:latin typeface="Calibri (Body)"/>
          </a:endParaRPr>
        </a:p>
      </dsp:txBody>
      <dsp:txXfrm>
        <a:off x="731034" y="4219785"/>
        <a:ext cx="3827036" cy="3811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86060-6704-4D38-9FD7-DCC027082851}">
      <dsp:nvSpPr>
        <dsp:cNvPr id="0" name=""/>
        <dsp:cNvSpPr/>
      </dsp:nvSpPr>
      <dsp:spPr>
        <a:xfrm>
          <a:off x="2546120" y="463052"/>
          <a:ext cx="354998" cy="91440"/>
        </a:xfrm>
        <a:custGeom>
          <a:avLst/>
          <a:gdLst/>
          <a:ahLst/>
          <a:cxnLst/>
          <a:rect l="0" t="0" r="0" b="0"/>
          <a:pathLst>
            <a:path>
              <a:moveTo>
                <a:pt x="0" y="45720"/>
              </a:moveTo>
              <a:lnTo>
                <a:pt x="35499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713980" y="506842"/>
        <a:ext cx="19279" cy="3859"/>
      </dsp:txXfrm>
    </dsp:sp>
    <dsp:sp modelId="{4F0CB0EE-65F1-4996-973A-B103FF6B38C4}">
      <dsp:nvSpPr>
        <dsp:cNvPr id="0" name=""/>
        <dsp:cNvSpPr/>
      </dsp:nvSpPr>
      <dsp:spPr>
        <a:xfrm>
          <a:off x="871403" y="5817"/>
          <a:ext cx="1676516" cy="10059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151" tIns="86232" rIns="82151" bIns="8623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Import Required Libraries</a:t>
          </a:r>
        </a:p>
      </dsp:txBody>
      <dsp:txXfrm>
        <a:off x="871403" y="5817"/>
        <a:ext cx="1676516" cy="1005910"/>
      </dsp:txXfrm>
    </dsp:sp>
    <dsp:sp modelId="{75DAC3B7-8814-43AF-AF72-D92DDDD7BA84}">
      <dsp:nvSpPr>
        <dsp:cNvPr id="0" name=""/>
        <dsp:cNvSpPr/>
      </dsp:nvSpPr>
      <dsp:spPr>
        <a:xfrm>
          <a:off x="1709662" y="1009927"/>
          <a:ext cx="2062115" cy="354998"/>
        </a:xfrm>
        <a:custGeom>
          <a:avLst/>
          <a:gdLst/>
          <a:ahLst/>
          <a:cxnLst/>
          <a:rect l="0" t="0" r="0" b="0"/>
          <a:pathLst>
            <a:path>
              <a:moveTo>
                <a:pt x="2062115" y="0"/>
              </a:moveTo>
              <a:lnTo>
                <a:pt x="2062115" y="194599"/>
              </a:lnTo>
              <a:lnTo>
                <a:pt x="0" y="194599"/>
              </a:lnTo>
              <a:lnTo>
                <a:pt x="0" y="354998"/>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688273" y="1185497"/>
        <a:ext cx="104892" cy="3859"/>
      </dsp:txXfrm>
    </dsp:sp>
    <dsp:sp modelId="{08B7BD96-7598-489D-B1E4-40C7A069F6BE}">
      <dsp:nvSpPr>
        <dsp:cNvPr id="0" name=""/>
        <dsp:cNvSpPr/>
      </dsp:nvSpPr>
      <dsp:spPr>
        <a:xfrm>
          <a:off x="2933519" y="5817"/>
          <a:ext cx="1676516" cy="100591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151" tIns="86232" rIns="82151" bIns="8623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Define Helper Functions for HTML Table Extraction</a:t>
          </a:r>
        </a:p>
      </dsp:txBody>
      <dsp:txXfrm>
        <a:off x="2933519" y="5817"/>
        <a:ext cx="1676516" cy="1005910"/>
      </dsp:txXfrm>
    </dsp:sp>
    <dsp:sp modelId="{4122934B-55BF-4413-B0EF-0FEBD3C30D7F}">
      <dsp:nvSpPr>
        <dsp:cNvPr id="0" name=""/>
        <dsp:cNvSpPr/>
      </dsp:nvSpPr>
      <dsp:spPr>
        <a:xfrm>
          <a:off x="2546120" y="1854561"/>
          <a:ext cx="354998" cy="91440"/>
        </a:xfrm>
        <a:custGeom>
          <a:avLst/>
          <a:gdLst/>
          <a:ahLst/>
          <a:cxnLst/>
          <a:rect l="0" t="0" r="0" b="0"/>
          <a:pathLst>
            <a:path>
              <a:moveTo>
                <a:pt x="0" y="45720"/>
              </a:moveTo>
              <a:lnTo>
                <a:pt x="354998"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713980" y="1898351"/>
        <a:ext cx="19279" cy="3859"/>
      </dsp:txXfrm>
    </dsp:sp>
    <dsp:sp modelId="{038331C7-0C4A-467E-BB76-E413FBD2CC6F}">
      <dsp:nvSpPr>
        <dsp:cNvPr id="0" name=""/>
        <dsp:cNvSpPr/>
      </dsp:nvSpPr>
      <dsp:spPr>
        <a:xfrm>
          <a:off x="871403" y="1397326"/>
          <a:ext cx="1676516" cy="10059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151" tIns="86232" rIns="82151" bIns="8623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Request Data from Wikipedia (send HTTP GET requests)</a:t>
          </a:r>
        </a:p>
      </dsp:txBody>
      <dsp:txXfrm>
        <a:off x="871403" y="1397326"/>
        <a:ext cx="1676516" cy="1005910"/>
      </dsp:txXfrm>
    </dsp:sp>
    <dsp:sp modelId="{CCD48791-9FE4-4DA7-B3BF-055C840F4810}">
      <dsp:nvSpPr>
        <dsp:cNvPr id="0" name=""/>
        <dsp:cNvSpPr/>
      </dsp:nvSpPr>
      <dsp:spPr>
        <a:xfrm>
          <a:off x="1709662" y="2401436"/>
          <a:ext cx="2062115" cy="354998"/>
        </a:xfrm>
        <a:custGeom>
          <a:avLst/>
          <a:gdLst/>
          <a:ahLst/>
          <a:cxnLst/>
          <a:rect l="0" t="0" r="0" b="0"/>
          <a:pathLst>
            <a:path>
              <a:moveTo>
                <a:pt x="2062115" y="0"/>
              </a:moveTo>
              <a:lnTo>
                <a:pt x="2062115" y="194599"/>
              </a:lnTo>
              <a:lnTo>
                <a:pt x="0" y="194599"/>
              </a:lnTo>
              <a:lnTo>
                <a:pt x="0" y="354998"/>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688273" y="2577006"/>
        <a:ext cx="104892" cy="3859"/>
      </dsp:txXfrm>
    </dsp:sp>
    <dsp:sp modelId="{12428F17-689B-4CF0-A489-DCBFDD3ABB3E}">
      <dsp:nvSpPr>
        <dsp:cNvPr id="0" name=""/>
        <dsp:cNvSpPr/>
      </dsp:nvSpPr>
      <dsp:spPr>
        <a:xfrm>
          <a:off x="2933519" y="1397326"/>
          <a:ext cx="1676516" cy="10059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151" tIns="86232" rIns="82151" bIns="8623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Decode and Normalize Data</a:t>
          </a:r>
        </a:p>
        <a:p>
          <a:pPr marL="0" lvl="0" indent="0" algn="ctr" defTabSz="533400">
            <a:lnSpc>
              <a:spcPct val="90000"/>
            </a:lnSpc>
            <a:spcBef>
              <a:spcPct val="0"/>
            </a:spcBef>
            <a:spcAft>
              <a:spcPct val="35000"/>
            </a:spcAft>
            <a:buNone/>
          </a:pPr>
          <a:r>
            <a:rPr lang="en-US" sz="1200" kern="1200" dirty="0">
              <a:latin typeface="Calibri (Body)"/>
            </a:rPr>
            <a:t>(</a:t>
          </a:r>
          <a:r>
            <a:rPr lang="en-US" sz="1050" b="0" kern="1200" dirty="0">
              <a:latin typeface="Calibri (Body)"/>
            </a:rPr>
            <a:t>BeautifulSoup object</a:t>
          </a:r>
          <a:r>
            <a:rPr lang="en-US" sz="1200" kern="1200" dirty="0">
              <a:latin typeface="Calibri (Body)"/>
            </a:rPr>
            <a:t>)</a:t>
          </a:r>
        </a:p>
      </dsp:txBody>
      <dsp:txXfrm>
        <a:off x="2933519" y="1397326"/>
        <a:ext cx="1676516" cy="1005910"/>
      </dsp:txXfrm>
    </dsp:sp>
    <dsp:sp modelId="{7F1FBB13-49D5-46B4-B9F3-F31F620D0BD5}">
      <dsp:nvSpPr>
        <dsp:cNvPr id="0" name=""/>
        <dsp:cNvSpPr/>
      </dsp:nvSpPr>
      <dsp:spPr>
        <a:xfrm>
          <a:off x="2546120" y="3246070"/>
          <a:ext cx="354998" cy="91440"/>
        </a:xfrm>
        <a:custGeom>
          <a:avLst/>
          <a:gdLst/>
          <a:ahLst/>
          <a:cxnLst/>
          <a:rect l="0" t="0" r="0" b="0"/>
          <a:pathLst>
            <a:path>
              <a:moveTo>
                <a:pt x="0" y="45720"/>
              </a:moveTo>
              <a:lnTo>
                <a:pt x="354998"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2713980" y="3289860"/>
        <a:ext cx="19279" cy="3859"/>
      </dsp:txXfrm>
    </dsp:sp>
    <dsp:sp modelId="{EE2582D9-39C7-43D3-A1A6-3FAB98750F04}">
      <dsp:nvSpPr>
        <dsp:cNvPr id="0" name=""/>
        <dsp:cNvSpPr/>
      </dsp:nvSpPr>
      <dsp:spPr>
        <a:xfrm>
          <a:off x="871403" y="2788835"/>
          <a:ext cx="1676516" cy="10059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151" tIns="86232" rIns="82151" bIns="8623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Convert to Pandas DataFrame</a:t>
          </a:r>
        </a:p>
      </dsp:txBody>
      <dsp:txXfrm>
        <a:off x="871403" y="2788835"/>
        <a:ext cx="1676516" cy="1005910"/>
      </dsp:txXfrm>
    </dsp:sp>
    <dsp:sp modelId="{F5A31FB2-E686-4C4B-A478-5C5EA8EC0F16}">
      <dsp:nvSpPr>
        <dsp:cNvPr id="0" name=""/>
        <dsp:cNvSpPr/>
      </dsp:nvSpPr>
      <dsp:spPr>
        <a:xfrm>
          <a:off x="2741591" y="3792945"/>
          <a:ext cx="1030186" cy="336288"/>
        </a:xfrm>
        <a:custGeom>
          <a:avLst/>
          <a:gdLst/>
          <a:ahLst/>
          <a:cxnLst/>
          <a:rect l="0" t="0" r="0" b="0"/>
          <a:pathLst>
            <a:path>
              <a:moveTo>
                <a:pt x="1030186" y="0"/>
              </a:moveTo>
              <a:lnTo>
                <a:pt x="1030186" y="185244"/>
              </a:lnTo>
              <a:lnTo>
                <a:pt x="0" y="185244"/>
              </a:lnTo>
              <a:lnTo>
                <a:pt x="0" y="33628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libri (Body)"/>
          </a:endParaRPr>
        </a:p>
      </dsp:txBody>
      <dsp:txXfrm>
        <a:off x="3229345" y="3959160"/>
        <a:ext cx="54678" cy="3859"/>
      </dsp:txXfrm>
    </dsp:sp>
    <dsp:sp modelId="{DCDF6752-C5AC-42FF-9F5E-49BA61B20984}">
      <dsp:nvSpPr>
        <dsp:cNvPr id="0" name=""/>
        <dsp:cNvSpPr/>
      </dsp:nvSpPr>
      <dsp:spPr>
        <a:xfrm>
          <a:off x="2933519" y="2788835"/>
          <a:ext cx="1676516" cy="10059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151" tIns="86232" rIns="82151" bIns="8623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Filter and Handle Missing Data</a:t>
          </a:r>
        </a:p>
      </dsp:txBody>
      <dsp:txXfrm>
        <a:off x="2933519" y="2788835"/>
        <a:ext cx="1676516" cy="1005910"/>
      </dsp:txXfrm>
    </dsp:sp>
    <dsp:sp modelId="{496AED17-BFF4-4ACB-B691-B07341900DD1}">
      <dsp:nvSpPr>
        <dsp:cNvPr id="0" name=""/>
        <dsp:cNvSpPr/>
      </dsp:nvSpPr>
      <dsp:spPr>
        <a:xfrm>
          <a:off x="874689" y="4161634"/>
          <a:ext cx="3733804" cy="39403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151" tIns="86232" rIns="82151" bIns="8623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Body)"/>
            </a:rPr>
            <a:t>Export to CSV (</a:t>
          </a:r>
          <a:r>
            <a:rPr lang="en-US" sz="1200" b="0" kern="1200" dirty="0">
              <a:latin typeface="Calibri (Body)"/>
            </a:rPr>
            <a:t>Spacex_web_scrapped.csv)</a:t>
          </a:r>
          <a:endParaRPr lang="en-US" sz="1200" kern="1200" dirty="0">
            <a:latin typeface="Calibri (Body)"/>
          </a:endParaRPr>
        </a:p>
      </dsp:txBody>
      <dsp:txXfrm>
        <a:off x="874689" y="4161634"/>
        <a:ext cx="3733804" cy="394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7492F-C572-4F16-8BD9-23E6ABFA22AC}">
      <dsp:nvSpPr>
        <dsp:cNvPr id="0" name=""/>
        <dsp:cNvSpPr/>
      </dsp:nvSpPr>
      <dsp:spPr>
        <a:xfrm>
          <a:off x="518284" y="517"/>
          <a:ext cx="953244" cy="953244"/>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A431A13A-B236-4C9D-A34E-C36867CCFF99}">
      <dsp:nvSpPr>
        <dsp:cNvPr id="0" name=""/>
        <dsp:cNvSpPr/>
      </dsp:nvSpPr>
      <dsp:spPr>
        <a:xfrm>
          <a:off x="721435" y="203667"/>
          <a:ext cx="546943" cy="5469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177C4D-896E-4FD7-A699-6DB878BE836F}">
      <dsp:nvSpPr>
        <dsp:cNvPr id="0" name=""/>
        <dsp:cNvSpPr/>
      </dsp:nvSpPr>
      <dsp:spPr>
        <a:xfrm>
          <a:off x="213559" y="125067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latin typeface="Abadi" panose="020B0604020104020204" pitchFamily="34" charset="0"/>
            </a:rPr>
            <a:t>Import Libraries and Define Auxiliary Functions</a:t>
          </a:r>
        </a:p>
      </dsp:txBody>
      <dsp:txXfrm>
        <a:off x="213559" y="1250673"/>
        <a:ext cx="1562695" cy="625078"/>
      </dsp:txXfrm>
    </dsp:sp>
    <dsp:sp modelId="{0D32DEE0-80E0-4598-A272-7219DBF2449D}">
      <dsp:nvSpPr>
        <dsp:cNvPr id="0" name=""/>
        <dsp:cNvSpPr/>
      </dsp:nvSpPr>
      <dsp:spPr>
        <a:xfrm>
          <a:off x="2354451" y="517"/>
          <a:ext cx="953244" cy="953244"/>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BA24B4C9-7F32-4C56-822B-43F215176E91}">
      <dsp:nvSpPr>
        <dsp:cNvPr id="0" name=""/>
        <dsp:cNvSpPr/>
      </dsp:nvSpPr>
      <dsp:spPr>
        <a:xfrm>
          <a:off x="2557602" y="203667"/>
          <a:ext cx="546943" cy="5469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7CAB6C-183D-4793-9CD1-B7E12B3F32D1}">
      <dsp:nvSpPr>
        <dsp:cNvPr id="0" name=""/>
        <dsp:cNvSpPr/>
      </dsp:nvSpPr>
      <dsp:spPr>
        <a:xfrm>
          <a:off x="2049726" y="125067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latin typeface="Abadi" panose="020B0604020104020204" pitchFamily="34" charset="0"/>
            </a:rPr>
            <a:t>Load dataset  (dataset_part_1.csv) and save as Pandas DataFrame</a:t>
          </a:r>
          <a:endParaRPr lang="en-US" sz="1100" kern="1200">
            <a:latin typeface="Abadi" panose="020B0604020104020204" pitchFamily="34" charset="0"/>
          </a:endParaRPr>
        </a:p>
      </dsp:txBody>
      <dsp:txXfrm>
        <a:off x="2049726" y="1250673"/>
        <a:ext cx="1562695" cy="625078"/>
      </dsp:txXfrm>
    </dsp:sp>
    <dsp:sp modelId="{2A303076-E680-4721-B364-ACC443AD7C7C}">
      <dsp:nvSpPr>
        <dsp:cNvPr id="0" name=""/>
        <dsp:cNvSpPr/>
      </dsp:nvSpPr>
      <dsp:spPr>
        <a:xfrm>
          <a:off x="4190618" y="517"/>
          <a:ext cx="953244" cy="953244"/>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8299C771-EE28-48C1-AC84-58B5D9531276}">
      <dsp:nvSpPr>
        <dsp:cNvPr id="0" name=""/>
        <dsp:cNvSpPr/>
      </dsp:nvSpPr>
      <dsp:spPr>
        <a:xfrm>
          <a:off x="4393769" y="203667"/>
          <a:ext cx="546943" cy="5469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27E7E-F94C-4627-B116-7FFD84552FBB}">
      <dsp:nvSpPr>
        <dsp:cNvPr id="0" name=""/>
        <dsp:cNvSpPr/>
      </dsp:nvSpPr>
      <dsp:spPr>
        <a:xfrm>
          <a:off x="3885893" y="125067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Abadi" panose="020B0604020104020204" pitchFamily="34" charset="0"/>
            </a:rPr>
            <a:t>Handle Missing Data, Calculation of key statistical indicators</a:t>
          </a:r>
        </a:p>
      </dsp:txBody>
      <dsp:txXfrm>
        <a:off x="3885893" y="1250673"/>
        <a:ext cx="1562695" cy="625078"/>
      </dsp:txXfrm>
    </dsp:sp>
    <dsp:sp modelId="{14069559-E4AB-4E74-8009-7D85E182611A}">
      <dsp:nvSpPr>
        <dsp:cNvPr id="0" name=""/>
        <dsp:cNvSpPr/>
      </dsp:nvSpPr>
      <dsp:spPr>
        <a:xfrm>
          <a:off x="6026785" y="517"/>
          <a:ext cx="953244" cy="953244"/>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0B283CB3-A6C1-421A-B9A7-5F95603D2579}">
      <dsp:nvSpPr>
        <dsp:cNvPr id="0" name=""/>
        <dsp:cNvSpPr/>
      </dsp:nvSpPr>
      <dsp:spPr>
        <a:xfrm>
          <a:off x="6229936" y="203667"/>
          <a:ext cx="546943" cy="5469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AA6367-5683-4A9B-B01A-F3ACC56A6D61}">
      <dsp:nvSpPr>
        <dsp:cNvPr id="0" name=""/>
        <dsp:cNvSpPr/>
      </dsp:nvSpPr>
      <dsp:spPr>
        <a:xfrm>
          <a:off x="5722060" y="125067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Abadi" panose="020B0604020104020204" pitchFamily="34" charset="0"/>
            </a:rPr>
            <a:t>Creating a Target Variable ‘Class’</a:t>
          </a:r>
          <a:r>
            <a:rPr lang="ru-RU" sz="1100" kern="1200"/>
            <a:t> </a:t>
          </a:r>
          <a:r>
            <a:rPr lang="en-US" sz="1100" kern="1200">
              <a:latin typeface="Abadi" panose="020B0604020104020204" pitchFamily="34" charset="0"/>
            </a:rPr>
            <a:t>for Landing Outcome</a:t>
          </a:r>
        </a:p>
      </dsp:txBody>
      <dsp:txXfrm>
        <a:off x="5722060" y="1250673"/>
        <a:ext cx="1562695" cy="625078"/>
      </dsp:txXfrm>
    </dsp:sp>
    <dsp:sp modelId="{1F7B0350-172E-4A4A-94BC-A9503476C8CD}">
      <dsp:nvSpPr>
        <dsp:cNvPr id="0" name=""/>
        <dsp:cNvSpPr/>
      </dsp:nvSpPr>
      <dsp:spPr>
        <a:xfrm>
          <a:off x="7862952" y="517"/>
          <a:ext cx="953244" cy="953244"/>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31B0D578-61FC-45E9-AAB0-E0A256289749}">
      <dsp:nvSpPr>
        <dsp:cNvPr id="0" name=""/>
        <dsp:cNvSpPr/>
      </dsp:nvSpPr>
      <dsp:spPr>
        <a:xfrm>
          <a:off x="8066103" y="203667"/>
          <a:ext cx="546943" cy="5469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05C79D-635B-493F-A098-DE563523D1A5}">
      <dsp:nvSpPr>
        <dsp:cNvPr id="0" name=""/>
        <dsp:cNvSpPr/>
      </dsp:nvSpPr>
      <dsp:spPr>
        <a:xfrm>
          <a:off x="7558227" y="125067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Abadi" panose="020B0604020104020204" pitchFamily="34" charset="0"/>
            </a:rPr>
            <a:t>Export to CSV  (</a:t>
          </a:r>
          <a:r>
            <a:rPr lang="en-US" sz="1100" b="0" kern="1200">
              <a:latin typeface="Abadi" panose="020B0604020104020204" pitchFamily="34" charset="0"/>
            </a:rPr>
            <a:t>dataset_part_2.csv)</a:t>
          </a:r>
          <a:endParaRPr lang="en-US" sz="1100" kern="1200">
            <a:latin typeface="Abadi" panose="020B0604020104020204" pitchFamily="34" charset="0"/>
          </a:endParaRPr>
        </a:p>
      </dsp:txBody>
      <dsp:txXfrm>
        <a:off x="7558227" y="1250673"/>
        <a:ext cx="1562695" cy="625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26250-D691-48C7-A6E4-F838697A0832}">
      <dsp:nvSpPr>
        <dsp:cNvPr id="0" name=""/>
        <dsp:cNvSpPr/>
      </dsp:nvSpPr>
      <dsp:spPr>
        <a:xfrm>
          <a:off x="0" y="197977"/>
          <a:ext cx="4221538" cy="422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35000"/>
            </a:spcAft>
            <a:buNone/>
          </a:pPr>
          <a:r>
            <a:rPr lang="en-US" sz="2400" kern="1200" dirty="0"/>
            <a:t>T</a:t>
          </a:r>
          <a:r>
            <a:rPr lang="en-CA" sz="2400" kern="1200" dirty="0"/>
            <a:t>he success rates for different orbits:</a:t>
          </a:r>
          <a:endParaRPr lang="en-US" sz="2400" kern="1200" dirty="0"/>
        </a:p>
        <a:p>
          <a:pPr marL="171450" lvl="1" indent="-171450" algn="l" defTabSz="844550">
            <a:lnSpc>
              <a:spcPct val="90000"/>
            </a:lnSpc>
            <a:spcBef>
              <a:spcPct val="0"/>
            </a:spcBef>
            <a:spcAft>
              <a:spcPct val="15000"/>
            </a:spcAft>
            <a:buChar char="•"/>
          </a:pPr>
          <a:r>
            <a:rPr lang="en-CA" sz="1900" kern="1200" dirty="0"/>
            <a:t>ES-L1, GEO, HEO, and SSO: 1,1,1, and 5 launches with</a:t>
          </a:r>
          <a:r>
            <a:rPr lang="ru-RU" sz="1900" kern="1200" dirty="0"/>
            <a:t> </a:t>
          </a:r>
          <a:r>
            <a:rPr lang="en-CA" sz="1900" kern="1200" dirty="0"/>
            <a:t>100% success rate.</a:t>
          </a:r>
          <a:endParaRPr lang="en-US" sz="1900" kern="1200" dirty="0"/>
        </a:p>
        <a:p>
          <a:pPr marL="171450" lvl="1" indent="-171450" algn="l" defTabSz="844550">
            <a:lnSpc>
              <a:spcPct val="90000"/>
            </a:lnSpc>
            <a:spcBef>
              <a:spcPct val="0"/>
            </a:spcBef>
            <a:spcAft>
              <a:spcPct val="15000"/>
            </a:spcAft>
            <a:buChar char="•"/>
          </a:pPr>
          <a:r>
            <a:rPr lang="en-CA" sz="1900" kern="1200" dirty="0"/>
            <a:t>SO: 0% success rate, with 1 flight not achieving a successful first stage landing.</a:t>
          </a:r>
          <a:endParaRPr lang="en-US" sz="1900" kern="1200" dirty="0"/>
        </a:p>
        <a:p>
          <a:pPr marL="171450" lvl="1" indent="-171450" algn="l" defTabSz="844550">
            <a:lnSpc>
              <a:spcPct val="90000"/>
            </a:lnSpc>
            <a:spcBef>
              <a:spcPct val="0"/>
            </a:spcBef>
            <a:spcAft>
              <a:spcPct val="15000"/>
            </a:spcAft>
            <a:buChar char="•"/>
          </a:pPr>
          <a:r>
            <a:rPr lang="en-CA" sz="1900" kern="1200" dirty="0"/>
            <a:t>GTO: 27 launches, 52% success rate.</a:t>
          </a:r>
          <a:endParaRPr lang="en-US" sz="1900" kern="1200" dirty="0"/>
        </a:p>
        <a:p>
          <a:pPr marL="171450" lvl="1" indent="-171450" algn="l" defTabSz="844550">
            <a:lnSpc>
              <a:spcPct val="90000"/>
            </a:lnSpc>
            <a:spcBef>
              <a:spcPct val="0"/>
            </a:spcBef>
            <a:spcAft>
              <a:spcPct val="15000"/>
            </a:spcAft>
            <a:buChar char="•"/>
          </a:pPr>
          <a:r>
            <a:rPr lang="en-CA" sz="1900" kern="1200" dirty="0"/>
            <a:t>ISS: 21 launches, 62% success rate.</a:t>
          </a:r>
          <a:endParaRPr lang="en-US" sz="1900" kern="1200" dirty="0"/>
        </a:p>
        <a:p>
          <a:pPr marL="171450" lvl="1" indent="-171450" algn="l" defTabSz="844550">
            <a:lnSpc>
              <a:spcPct val="90000"/>
            </a:lnSpc>
            <a:spcBef>
              <a:spcPct val="0"/>
            </a:spcBef>
            <a:spcAft>
              <a:spcPct val="15000"/>
            </a:spcAft>
            <a:buChar char="•"/>
          </a:pPr>
          <a:r>
            <a:rPr lang="en-CA" sz="1900" kern="1200"/>
            <a:t>VLEO: 14 launches, 86% success rate.</a:t>
          </a:r>
          <a:endParaRPr lang="en-US" sz="1900" kern="1200"/>
        </a:p>
        <a:p>
          <a:pPr marL="171450" lvl="1" indent="-171450" algn="l" defTabSz="844550">
            <a:lnSpc>
              <a:spcPct val="90000"/>
            </a:lnSpc>
            <a:spcBef>
              <a:spcPct val="0"/>
            </a:spcBef>
            <a:spcAft>
              <a:spcPct val="15000"/>
            </a:spcAft>
            <a:buChar char="•"/>
          </a:pPr>
          <a:r>
            <a:rPr lang="en-CA" sz="1900" kern="1200"/>
            <a:t>PO: 9 launches, 67% success rate.</a:t>
          </a:r>
          <a:endParaRPr lang="en-US" sz="1900" kern="1200"/>
        </a:p>
        <a:p>
          <a:pPr marL="171450" lvl="1" indent="-171450" algn="l" defTabSz="844550">
            <a:lnSpc>
              <a:spcPct val="90000"/>
            </a:lnSpc>
            <a:spcBef>
              <a:spcPct val="0"/>
            </a:spcBef>
            <a:spcAft>
              <a:spcPct val="15000"/>
            </a:spcAft>
            <a:buChar char="•"/>
          </a:pPr>
          <a:r>
            <a:rPr lang="en-CA" sz="1900" kern="1200"/>
            <a:t>MEO: 3 launches, 67% success rate.</a:t>
          </a:r>
          <a:endParaRPr lang="en-US" sz="1900" kern="1200"/>
        </a:p>
        <a:p>
          <a:pPr marL="171450" lvl="1" indent="-171450" algn="l" defTabSz="844550">
            <a:lnSpc>
              <a:spcPct val="90000"/>
            </a:lnSpc>
            <a:spcBef>
              <a:spcPct val="0"/>
            </a:spcBef>
            <a:spcAft>
              <a:spcPct val="15000"/>
            </a:spcAft>
            <a:buChar char="•"/>
          </a:pPr>
          <a:r>
            <a:rPr lang="en-CA" sz="1900" kern="1200" dirty="0"/>
            <a:t>LEO: 14 launches, 71% success rate.</a:t>
          </a:r>
          <a:endParaRPr lang="en-US" sz="1900" kern="1200" dirty="0"/>
        </a:p>
      </dsp:txBody>
      <dsp:txXfrm>
        <a:off x="0" y="197977"/>
        <a:ext cx="4221538" cy="42215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057AB-85BA-464F-BE1D-D8B7ED267990}">
      <dsp:nvSpPr>
        <dsp:cNvPr id="0" name=""/>
        <dsp:cNvSpPr/>
      </dsp:nvSpPr>
      <dsp:spPr>
        <a:xfrm>
          <a:off x="0" y="246002"/>
          <a:ext cx="5235228"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AED259-BF9E-4415-8C51-5FD1F0FD6830}">
      <dsp:nvSpPr>
        <dsp:cNvPr id="0" name=""/>
        <dsp:cNvSpPr/>
      </dsp:nvSpPr>
      <dsp:spPr>
        <a:xfrm>
          <a:off x="261761" y="54122"/>
          <a:ext cx="366465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515" tIns="0" rIns="138515" bIns="0" numCol="1" spcCol="1270" anchor="ctr" anchorCtr="0">
          <a:noAutofit/>
        </a:bodyPr>
        <a:lstStyle/>
        <a:p>
          <a:pPr marL="0" lvl="0" indent="0" algn="l" defTabSz="577850">
            <a:lnSpc>
              <a:spcPct val="90000"/>
            </a:lnSpc>
            <a:spcBef>
              <a:spcPct val="0"/>
            </a:spcBef>
            <a:spcAft>
              <a:spcPct val="35000"/>
            </a:spcAft>
            <a:buNone/>
          </a:pPr>
          <a:r>
            <a:rPr lang="en-US" sz="1300" b="1" kern="1200"/>
            <a:t>Decision Tree Model Summary</a:t>
          </a:r>
          <a:endParaRPr lang="en-US" sz="1300" kern="1200"/>
        </a:p>
      </dsp:txBody>
      <dsp:txXfrm>
        <a:off x="280495" y="72856"/>
        <a:ext cx="3627191" cy="346292"/>
      </dsp:txXfrm>
    </dsp:sp>
    <dsp:sp modelId="{A89AD422-5055-48A7-818F-12924869468E}">
      <dsp:nvSpPr>
        <dsp:cNvPr id="0" name=""/>
        <dsp:cNvSpPr/>
      </dsp:nvSpPr>
      <dsp:spPr>
        <a:xfrm>
          <a:off x="0" y="835682"/>
          <a:ext cx="5235228" cy="184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312" tIns="270764" rIns="406312"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Criterion: Gini</a:t>
          </a:r>
        </a:p>
        <a:p>
          <a:pPr marL="114300" lvl="1" indent="-114300" algn="l" defTabSz="577850">
            <a:lnSpc>
              <a:spcPct val="90000"/>
            </a:lnSpc>
            <a:spcBef>
              <a:spcPct val="0"/>
            </a:spcBef>
            <a:spcAft>
              <a:spcPct val="15000"/>
            </a:spcAft>
            <a:buChar char="•"/>
          </a:pPr>
          <a:r>
            <a:rPr lang="en-US" sz="1300" kern="1200"/>
            <a:t>Max Depth: 8</a:t>
          </a:r>
        </a:p>
        <a:p>
          <a:pPr marL="114300" lvl="1" indent="-114300" algn="l" defTabSz="577850">
            <a:lnSpc>
              <a:spcPct val="90000"/>
            </a:lnSpc>
            <a:spcBef>
              <a:spcPct val="0"/>
            </a:spcBef>
            <a:spcAft>
              <a:spcPct val="15000"/>
            </a:spcAft>
            <a:buChar char="•"/>
          </a:pPr>
          <a:r>
            <a:rPr lang="en-US" sz="1300" kern="1200" dirty="0"/>
            <a:t>Max Features: Square root of total features</a:t>
          </a:r>
        </a:p>
        <a:p>
          <a:pPr marL="114300" lvl="1" indent="-114300" algn="l" defTabSz="577850">
            <a:lnSpc>
              <a:spcPct val="90000"/>
            </a:lnSpc>
            <a:spcBef>
              <a:spcPct val="0"/>
            </a:spcBef>
            <a:spcAft>
              <a:spcPct val="15000"/>
            </a:spcAft>
            <a:buChar char="•"/>
          </a:pPr>
          <a:r>
            <a:rPr lang="en-US" sz="1300" kern="1200"/>
            <a:t>Min Samples Leaf: 2</a:t>
          </a:r>
        </a:p>
        <a:p>
          <a:pPr marL="114300" lvl="1" indent="-114300" algn="l" defTabSz="577850">
            <a:lnSpc>
              <a:spcPct val="90000"/>
            </a:lnSpc>
            <a:spcBef>
              <a:spcPct val="0"/>
            </a:spcBef>
            <a:spcAft>
              <a:spcPct val="15000"/>
            </a:spcAft>
            <a:buChar char="•"/>
          </a:pPr>
          <a:r>
            <a:rPr lang="en-US" sz="1300" kern="1200"/>
            <a:t>Min Samples Split: 10</a:t>
          </a:r>
        </a:p>
        <a:p>
          <a:pPr marL="114300" lvl="1" indent="-114300" algn="l" defTabSz="577850">
            <a:lnSpc>
              <a:spcPct val="90000"/>
            </a:lnSpc>
            <a:spcBef>
              <a:spcPct val="0"/>
            </a:spcBef>
            <a:spcAft>
              <a:spcPct val="15000"/>
            </a:spcAft>
            <a:buChar char="•"/>
          </a:pPr>
          <a:r>
            <a:rPr lang="en-US" sz="1300" kern="1200" dirty="0"/>
            <a:t>Random State: 2</a:t>
          </a:r>
        </a:p>
        <a:p>
          <a:pPr marL="114300" lvl="1" indent="-114300" algn="l" defTabSz="577850">
            <a:lnSpc>
              <a:spcPct val="90000"/>
            </a:lnSpc>
            <a:spcBef>
              <a:spcPct val="0"/>
            </a:spcBef>
            <a:spcAft>
              <a:spcPct val="15000"/>
            </a:spcAft>
            <a:buChar char="•"/>
          </a:pPr>
          <a:r>
            <a:rPr lang="en-US" sz="1300" kern="1200"/>
            <a:t>Splitter: Best</a:t>
          </a:r>
        </a:p>
      </dsp:txBody>
      <dsp:txXfrm>
        <a:off x="0" y="835682"/>
        <a:ext cx="5235228" cy="1842750"/>
      </dsp:txXfrm>
    </dsp:sp>
    <dsp:sp modelId="{583F1F1D-E71F-44E7-B972-52937B4C972B}">
      <dsp:nvSpPr>
        <dsp:cNvPr id="0" name=""/>
        <dsp:cNvSpPr/>
      </dsp:nvSpPr>
      <dsp:spPr>
        <a:xfrm>
          <a:off x="261761" y="643802"/>
          <a:ext cx="366465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515" tIns="0" rIns="138515" bIns="0" numCol="1" spcCol="1270" anchor="ctr" anchorCtr="0">
          <a:noAutofit/>
        </a:bodyPr>
        <a:lstStyle/>
        <a:p>
          <a:pPr marL="0" lvl="0" indent="0" algn="l" defTabSz="577850">
            <a:lnSpc>
              <a:spcPct val="90000"/>
            </a:lnSpc>
            <a:spcBef>
              <a:spcPct val="0"/>
            </a:spcBef>
            <a:spcAft>
              <a:spcPct val="35000"/>
            </a:spcAft>
            <a:buNone/>
          </a:pPr>
          <a:r>
            <a:rPr lang="en-US" sz="1300" b="1" kern="1200"/>
            <a:t>Best Parameters</a:t>
          </a:r>
          <a:r>
            <a:rPr lang="en-US" sz="1300" kern="1200"/>
            <a:t>:</a:t>
          </a:r>
        </a:p>
      </dsp:txBody>
      <dsp:txXfrm>
        <a:off x="280495" y="662536"/>
        <a:ext cx="3627191" cy="346292"/>
      </dsp:txXfrm>
    </dsp:sp>
    <dsp:sp modelId="{EF561565-21FF-4CDF-B970-EB81AE0B55A2}">
      <dsp:nvSpPr>
        <dsp:cNvPr id="0" name=""/>
        <dsp:cNvSpPr/>
      </dsp:nvSpPr>
      <dsp:spPr>
        <a:xfrm>
          <a:off x="0" y="2940512"/>
          <a:ext cx="5235228"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312" tIns="270764" rIns="406312"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DecisionTreeClassifier(max_depth=8, max_features='sqrt', min_samples_leaf=2, min_samples_split=10, random_state=2)</a:t>
          </a:r>
        </a:p>
      </dsp:txBody>
      <dsp:txXfrm>
        <a:off x="0" y="2940512"/>
        <a:ext cx="5235228" cy="737100"/>
      </dsp:txXfrm>
    </dsp:sp>
    <dsp:sp modelId="{D0C9A37C-84B0-4C8F-8B05-F6C767749887}">
      <dsp:nvSpPr>
        <dsp:cNvPr id="0" name=""/>
        <dsp:cNvSpPr/>
      </dsp:nvSpPr>
      <dsp:spPr>
        <a:xfrm>
          <a:off x="261761" y="2748632"/>
          <a:ext cx="366465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515" tIns="0" rIns="138515" bIns="0" numCol="1" spcCol="1270" anchor="ctr" anchorCtr="0">
          <a:noAutofit/>
        </a:bodyPr>
        <a:lstStyle/>
        <a:p>
          <a:pPr marL="0" lvl="0" indent="0" algn="l" defTabSz="577850">
            <a:lnSpc>
              <a:spcPct val="90000"/>
            </a:lnSpc>
            <a:spcBef>
              <a:spcPct val="0"/>
            </a:spcBef>
            <a:spcAft>
              <a:spcPct val="35000"/>
            </a:spcAft>
            <a:buNone/>
          </a:pPr>
          <a:r>
            <a:rPr lang="en-US" sz="1300" b="1" kern="1200"/>
            <a:t>Best Model</a:t>
          </a:r>
          <a:r>
            <a:rPr lang="en-US" sz="1300" kern="1200"/>
            <a:t>:</a:t>
          </a:r>
        </a:p>
      </dsp:txBody>
      <dsp:txXfrm>
        <a:off x="280495" y="2767366"/>
        <a:ext cx="3627191" cy="346292"/>
      </dsp:txXfrm>
    </dsp:sp>
    <dsp:sp modelId="{2559EBEF-B9BA-497D-BE24-262E69B00945}">
      <dsp:nvSpPr>
        <dsp:cNvPr id="0" name=""/>
        <dsp:cNvSpPr/>
      </dsp:nvSpPr>
      <dsp:spPr>
        <a:xfrm>
          <a:off x="0" y="3939692"/>
          <a:ext cx="5235228"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7E2A15-A898-4826-A887-143BF89C60EC}">
      <dsp:nvSpPr>
        <dsp:cNvPr id="0" name=""/>
        <dsp:cNvSpPr/>
      </dsp:nvSpPr>
      <dsp:spPr>
        <a:xfrm>
          <a:off x="261761" y="3747812"/>
          <a:ext cx="366465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515" tIns="0" rIns="138515" bIns="0" numCol="1" spcCol="1270" anchor="ctr" anchorCtr="0">
          <a:noAutofit/>
        </a:bodyPr>
        <a:lstStyle/>
        <a:p>
          <a:pPr marL="0" lvl="0" indent="0" algn="l" defTabSz="577850">
            <a:lnSpc>
              <a:spcPct val="90000"/>
            </a:lnSpc>
            <a:spcBef>
              <a:spcPct val="0"/>
            </a:spcBef>
            <a:spcAft>
              <a:spcPct val="35000"/>
            </a:spcAft>
            <a:buNone/>
          </a:pPr>
          <a:r>
            <a:rPr lang="en-US" sz="1300" b="1" kern="1200"/>
            <a:t>Cross-Validation Accuracy</a:t>
          </a:r>
          <a:r>
            <a:rPr lang="en-US" sz="1300" kern="1200"/>
            <a:t>: 87.68%</a:t>
          </a:r>
        </a:p>
      </dsp:txBody>
      <dsp:txXfrm>
        <a:off x="280495" y="3766546"/>
        <a:ext cx="3627191" cy="346292"/>
      </dsp:txXfrm>
    </dsp:sp>
    <dsp:sp modelId="{952563EC-6887-47B7-B8B1-F8EC71A9D8CF}">
      <dsp:nvSpPr>
        <dsp:cNvPr id="0" name=""/>
        <dsp:cNvSpPr/>
      </dsp:nvSpPr>
      <dsp:spPr>
        <a:xfrm>
          <a:off x="0" y="4529372"/>
          <a:ext cx="5235228"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1ADC8-F026-4087-BAEB-DF700C3CBE52}">
      <dsp:nvSpPr>
        <dsp:cNvPr id="0" name=""/>
        <dsp:cNvSpPr/>
      </dsp:nvSpPr>
      <dsp:spPr>
        <a:xfrm>
          <a:off x="261761" y="4337492"/>
          <a:ext cx="366465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515" tIns="0" rIns="138515" bIns="0" numCol="1" spcCol="1270" anchor="ctr" anchorCtr="0">
          <a:noAutofit/>
        </a:bodyPr>
        <a:lstStyle/>
        <a:p>
          <a:pPr marL="0" lvl="0" indent="0" algn="l" defTabSz="577850">
            <a:lnSpc>
              <a:spcPct val="90000"/>
            </a:lnSpc>
            <a:spcBef>
              <a:spcPct val="0"/>
            </a:spcBef>
            <a:spcAft>
              <a:spcPct val="35000"/>
            </a:spcAft>
            <a:buNone/>
          </a:pPr>
          <a:r>
            <a:rPr lang="en-US" sz="1300" b="1" kern="1200"/>
            <a:t>Test Data Accuracy</a:t>
          </a:r>
          <a:r>
            <a:rPr lang="en-US" sz="1300" kern="1200"/>
            <a:t>: 83.33%</a:t>
          </a:r>
        </a:p>
      </dsp:txBody>
      <dsp:txXfrm>
        <a:off x="280495" y="4356226"/>
        <a:ext cx="3627191" cy="34629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135973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544803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vchim111/Data-Science-Capstone-Project/blob/main/M1-Lab2-Data%20wrangling.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chim111/Data-Science-Capstone-Project/blob/main/M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chim111/Data-Science-Capstone-Project/blob/main/M2-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chim111/Data-Science-Capstone-Project/blob/main/M3-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chim111/Data-Science-Capstone-Project/blob/main/M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chim111/Data-Science-Capstone-Project/blob/main/M4-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2.png"/><Relationship Id="rId7"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5.png"/><Relationship Id="rId7" Type="http://schemas.openxmlformats.org/officeDocument/2006/relationships/diagramColors" Target="../diagrams/colors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vchim111/Data-Science-Capstone-Project/blob/main/M1-Lab1-spacex-data-collection-api.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vchim111/Data-Science-Capstone-Project/blob/main/M1-webscrap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Valentina Chimitova</a:t>
            </a:r>
          </a:p>
          <a:p>
            <a:r>
              <a:rPr lang="en-US" dirty="0">
                <a:solidFill>
                  <a:schemeClr val="bg2"/>
                </a:solidFill>
                <a:latin typeface="Abadi" panose="020B0604020104020204" pitchFamily="34" charset="0"/>
                <a:ea typeface="SF Pro" pitchFamily="2" charset="0"/>
                <a:cs typeface="SF Pro" pitchFamily="2" charset="0"/>
              </a:rPr>
              <a:t>07.18.2024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70955" cy="1922041"/>
          </a:xfrm>
          <a:prstGeom prst="rect">
            <a:avLst/>
          </a:prstGeom>
        </p:spPr>
        <p:txBody>
          <a:bodyPr/>
          <a:lstStyle/>
          <a:p>
            <a:pPr marL="0" indent="0">
              <a:buNone/>
            </a:pPr>
            <a:r>
              <a:rPr lang="en-US" sz="2200" dirty="0">
                <a:solidFill>
                  <a:schemeClr val="accent3">
                    <a:lumMod val="25000"/>
                  </a:schemeClr>
                </a:solidFill>
                <a:latin typeface="Calibri (Body)"/>
              </a:rPr>
              <a:t>Performed data wrangling and analysis to identify patterns within the data and determine the appropriate labels for training supervised models.</a:t>
            </a:r>
            <a:endParaRPr lang="ru-RU" sz="2200" dirty="0">
              <a:solidFill>
                <a:schemeClr val="accent3">
                  <a:lumMod val="25000"/>
                </a:schemeClr>
              </a:solidFill>
              <a:latin typeface="Calibri (Body)"/>
            </a:endParaRPr>
          </a:p>
          <a:p>
            <a:pPr marL="0" indent="0">
              <a:buNone/>
            </a:pPr>
            <a:r>
              <a:rPr lang="en-US" sz="1800" dirty="0">
                <a:solidFill>
                  <a:schemeClr val="accent3">
                    <a:lumMod val="25000"/>
                  </a:schemeClr>
                </a:solidFill>
                <a:latin typeface="Calibri (Body)"/>
                <a:hlinkClick r:id="rId3"/>
              </a:rPr>
              <a:t>https://github.com/vchim111/Data-Science-Capstone-Project/blob/main/M1-Lab2-Data%20wrangling.ipynb</a:t>
            </a:r>
            <a:endParaRPr lang="en-US" sz="2000" dirty="0">
              <a:latin typeface="Calibri (Body)"/>
            </a:endParaRPr>
          </a:p>
          <a:p>
            <a:endParaRPr lang="en-US" dirty="0">
              <a:latin typeface="Calibri (Body)"/>
            </a:endParaRPr>
          </a:p>
          <a:p>
            <a:endParaRPr lang="en-US" dirty="0">
              <a:latin typeface="Calibri (Body)"/>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graphicFrame>
        <p:nvGraphicFramePr>
          <p:cNvPr id="2" name="Diagram 1">
            <a:extLst>
              <a:ext uri="{FF2B5EF4-FFF2-40B4-BE49-F238E27FC236}">
                <a16:creationId xmlns:a16="http://schemas.microsoft.com/office/drawing/2014/main" id="{AB04C94D-BF2D-0D73-F15D-82CDE392CE22}"/>
              </a:ext>
            </a:extLst>
          </p:cNvPr>
          <p:cNvGraphicFramePr/>
          <p:nvPr>
            <p:extLst>
              <p:ext uri="{D42A27DB-BD31-4B8C-83A1-F6EECF244321}">
                <p14:modId xmlns:p14="http://schemas.microsoft.com/office/powerpoint/2010/main" val="1764096119"/>
              </p:ext>
            </p:extLst>
          </p:nvPr>
        </p:nvGraphicFramePr>
        <p:xfrm>
          <a:off x="1428759" y="3747666"/>
          <a:ext cx="9334482" cy="18762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Arrow: Right 9">
            <a:extLst>
              <a:ext uri="{FF2B5EF4-FFF2-40B4-BE49-F238E27FC236}">
                <a16:creationId xmlns:a16="http://schemas.microsoft.com/office/drawing/2014/main" id="{3045C28C-13FA-B385-922C-846A246477AE}"/>
              </a:ext>
            </a:extLst>
          </p:cNvPr>
          <p:cNvSpPr/>
          <p:nvPr/>
        </p:nvSpPr>
        <p:spPr>
          <a:xfrm>
            <a:off x="3255666" y="4149967"/>
            <a:ext cx="211016" cy="228600"/>
          </a:xfrm>
          <a:prstGeom prst="rightArrow">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B07BECC-A886-9027-B5B3-B6F61ED9113B}"/>
              </a:ext>
            </a:extLst>
          </p:cNvPr>
          <p:cNvSpPr/>
          <p:nvPr/>
        </p:nvSpPr>
        <p:spPr>
          <a:xfrm>
            <a:off x="5082573" y="4149967"/>
            <a:ext cx="211016" cy="228600"/>
          </a:xfrm>
          <a:prstGeom prst="rightArrow">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B274874-4D2E-E895-C842-050587E0324E}"/>
              </a:ext>
            </a:extLst>
          </p:cNvPr>
          <p:cNvSpPr/>
          <p:nvPr/>
        </p:nvSpPr>
        <p:spPr>
          <a:xfrm>
            <a:off x="6909480" y="4149967"/>
            <a:ext cx="211016" cy="228600"/>
          </a:xfrm>
          <a:prstGeom prst="rightArrow">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7ADBFB2-D67B-019B-C6F4-BBD12F279A73}"/>
              </a:ext>
            </a:extLst>
          </p:cNvPr>
          <p:cNvSpPr/>
          <p:nvPr/>
        </p:nvSpPr>
        <p:spPr>
          <a:xfrm>
            <a:off x="8766689" y="4149304"/>
            <a:ext cx="211016" cy="228600"/>
          </a:xfrm>
          <a:prstGeom prst="rightArrow">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20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Calibri (Body)"/>
              </a:rPr>
              <a:t>In the process of studying how the variables </a:t>
            </a:r>
            <a:r>
              <a:rPr lang="en-US" sz="2200" dirty="0" err="1">
                <a:solidFill>
                  <a:schemeClr val="accent3">
                    <a:lumMod val="25000"/>
                  </a:schemeClr>
                </a:solidFill>
                <a:latin typeface="Calibri (Body)"/>
              </a:rPr>
              <a:t>FlightNumber</a:t>
            </a:r>
            <a:r>
              <a:rPr lang="en-US" sz="2200" dirty="0">
                <a:solidFill>
                  <a:schemeClr val="accent3">
                    <a:lumMod val="25000"/>
                  </a:schemeClr>
                </a:solidFill>
                <a:latin typeface="Calibri (Body)"/>
              </a:rPr>
              <a:t> (indicating continuous launch attempts) and Payload affect the launch result, the following graphs were built:</a:t>
            </a:r>
            <a:endParaRPr lang="ru-RU" sz="2200" dirty="0">
              <a:solidFill>
                <a:schemeClr val="accent3">
                  <a:lumMod val="25000"/>
                </a:schemeClr>
              </a:solidFill>
              <a:latin typeface="Calibri (Body)"/>
            </a:endParaRPr>
          </a:p>
          <a:p>
            <a:pPr>
              <a:lnSpc>
                <a:spcPct val="100000"/>
              </a:lnSpc>
              <a:spcBef>
                <a:spcPts val="600"/>
              </a:spcBef>
            </a:pPr>
            <a:r>
              <a:rPr lang="en-US" sz="2000" dirty="0">
                <a:solidFill>
                  <a:schemeClr val="accent3">
                    <a:lumMod val="25000"/>
                  </a:schemeClr>
                </a:solidFill>
                <a:latin typeface="Calibri (Body)"/>
              </a:rPr>
              <a:t>The Flight Number vs Payload Mass, </a:t>
            </a:r>
          </a:p>
          <a:p>
            <a:pPr>
              <a:lnSpc>
                <a:spcPct val="100000"/>
              </a:lnSpc>
              <a:spcBef>
                <a:spcPts val="0"/>
              </a:spcBef>
            </a:pPr>
            <a:r>
              <a:rPr lang="en-US" sz="2000" dirty="0">
                <a:solidFill>
                  <a:schemeClr val="accent3">
                    <a:lumMod val="25000"/>
                  </a:schemeClr>
                </a:solidFill>
                <a:latin typeface="Calibri (Body)"/>
              </a:rPr>
              <a:t>The Flight Number vs Launch Site, </a:t>
            </a:r>
          </a:p>
          <a:p>
            <a:pPr>
              <a:lnSpc>
                <a:spcPct val="100000"/>
              </a:lnSpc>
              <a:spcBef>
                <a:spcPts val="0"/>
              </a:spcBef>
            </a:pPr>
            <a:r>
              <a:rPr lang="en-US" sz="2000" dirty="0">
                <a:solidFill>
                  <a:schemeClr val="accent3">
                    <a:lumMod val="25000"/>
                  </a:schemeClr>
                </a:solidFill>
                <a:latin typeface="Calibri (Body)"/>
              </a:rPr>
              <a:t>Scatter Plot of Launch Site vs Payload Mass, </a:t>
            </a:r>
          </a:p>
          <a:p>
            <a:pPr>
              <a:lnSpc>
                <a:spcPct val="100000"/>
              </a:lnSpc>
              <a:spcBef>
                <a:spcPts val="0"/>
              </a:spcBef>
            </a:pPr>
            <a:r>
              <a:rPr lang="en-US" sz="2000" dirty="0">
                <a:solidFill>
                  <a:schemeClr val="accent3">
                    <a:lumMod val="25000"/>
                  </a:schemeClr>
                </a:solidFill>
                <a:latin typeface="Calibri (Body)"/>
              </a:rPr>
              <a:t>Success Rate by Orbit, </a:t>
            </a:r>
          </a:p>
          <a:p>
            <a:pPr>
              <a:lnSpc>
                <a:spcPct val="100000"/>
              </a:lnSpc>
              <a:spcBef>
                <a:spcPts val="0"/>
              </a:spcBef>
            </a:pPr>
            <a:r>
              <a:rPr lang="en-US" sz="2000" dirty="0">
                <a:solidFill>
                  <a:schemeClr val="accent3">
                    <a:lumMod val="25000"/>
                  </a:schemeClr>
                </a:solidFill>
                <a:latin typeface="Calibri (Body)"/>
              </a:rPr>
              <a:t>Scatter Plot of Orbit vs Flight Number, </a:t>
            </a:r>
          </a:p>
          <a:p>
            <a:pPr>
              <a:lnSpc>
                <a:spcPct val="100000"/>
              </a:lnSpc>
              <a:spcBef>
                <a:spcPts val="0"/>
              </a:spcBef>
            </a:pPr>
            <a:r>
              <a:rPr lang="en-US" sz="2000" dirty="0">
                <a:solidFill>
                  <a:schemeClr val="accent3">
                    <a:lumMod val="25000"/>
                  </a:schemeClr>
                </a:solidFill>
                <a:latin typeface="Calibri (Body)"/>
              </a:rPr>
              <a:t>Scatter Plot of Orbit vs Payload Mass, Launch success yearly trend</a:t>
            </a:r>
          </a:p>
          <a:p>
            <a:pPr>
              <a:lnSpc>
                <a:spcPct val="100000"/>
              </a:lnSpc>
              <a:spcBef>
                <a:spcPts val="1400"/>
              </a:spcBef>
            </a:pPr>
            <a:endParaRPr lang="ru-RU" sz="2200" dirty="0">
              <a:solidFill>
                <a:schemeClr val="accent3">
                  <a:lumMod val="25000"/>
                </a:schemeClr>
              </a:solidFill>
              <a:latin typeface="Calibri (Body)"/>
              <a:hlinkClick r:id="rId3"/>
            </a:endParaRPr>
          </a:p>
          <a:p>
            <a:pPr marL="0" indent="0">
              <a:lnSpc>
                <a:spcPct val="100000"/>
              </a:lnSpc>
              <a:spcBef>
                <a:spcPts val="0"/>
              </a:spcBef>
              <a:buNone/>
            </a:pPr>
            <a:r>
              <a:rPr lang="en-US" sz="1800" dirty="0">
                <a:solidFill>
                  <a:schemeClr val="accent3">
                    <a:lumMod val="25000"/>
                  </a:schemeClr>
                </a:solidFill>
                <a:latin typeface="Calibri (Body)"/>
                <a:hlinkClick r:id="rId3"/>
              </a:rPr>
              <a:t>https://github.com/vchim111/Data-Science-Capstone-Project/blob/main/M2-eda-dataviz.ipynb</a:t>
            </a:r>
            <a:endParaRPr lang="en-US" sz="1800" dirty="0">
              <a:solidFill>
                <a:schemeClr val="accent3">
                  <a:lumMod val="25000"/>
                </a:schemeClr>
              </a:solidFill>
              <a:latin typeface="Calibri (Body)"/>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163" y="1674234"/>
            <a:ext cx="10591673" cy="4645115"/>
          </a:xfrm>
          <a:prstGeom prst="rect">
            <a:avLst/>
          </a:prstGeom>
        </p:spPr>
        <p:txBody>
          <a:bodyPr lIns="91440" tIns="45720" rIns="91440" bIns="45720" anchor="t"/>
          <a:lstStyle/>
          <a:p>
            <a:pPr>
              <a:lnSpc>
                <a:spcPct val="100000"/>
              </a:lnSpc>
              <a:spcBef>
                <a:spcPts val="0"/>
              </a:spcBef>
            </a:pPr>
            <a:r>
              <a:rPr lang="en-US" sz="2200" dirty="0">
                <a:latin typeface="Calibri (Body)"/>
              </a:rPr>
              <a:t>Main SpaceX Launch Sites: Florida (CCAFS LC-40 and SLC-40, KSC LC-39A); California (VAFB SLC-4E)</a:t>
            </a:r>
          </a:p>
          <a:p>
            <a:pPr>
              <a:lnSpc>
                <a:spcPct val="100000"/>
              </a:lnSpc>
              <a:spcBef>
                <a:spcPts val="0"/>
              </a:spcBef>
            </a:pPr>
            <a:r>
              <a:rPr lang="en-US" sz="2200" dirty="0">
                <a:latin typeface="Calibri (Body)"/>
              </a:rPr>
              <a:t>Payload Mass for SpaceX launches: Total = 619,967 kg; Average = 6,138.29 kg</a:t>
            </a:r>
          </a:p>
          <a:p>
            <a:pPr>
              <a:lnSpc>
                <a:spcPct val="100000"/>
              </a:lnSpc>
              <a:spcBef>
                <a:spcPts val="0"/>
              </a:spcBef>
            </a:pPr>
            <a:r>
              <a:rPr lang="en-US" sz="2200" dirty="0">
                <a:latin typeface="Calibri (Body)"/>
              </a:rPr>
              <a:t>First Successful Ground Landing: 2015-12-22</a:t>
            </a:r>
          </a:p>
          <a:p>
            <a:pPr>
              <a:lnSpc>
                <a:spcPct val="100000"/>
              </a:lnSpc>
              <a:spcBef>
                <a:spcPts val="0"/>
              </a:spcBef>
            </a:pPr>
            <a:r>
              <a:rPr lang="en-US" sz="2200" dirty="0">
                <a:latin typeface="Calibri (Body)"/>
              </a:rPr>
              <a:t>Successful Drone Ship Landings (Payload 4000 - 6000 kg): F9 FT B1022; F9 FT B1026; F9 FT B1021.2; F9 FT B1031.2</a:t>
            </a:r>
          </a:p>
          <a:p>
            <a:pPr>
              <a:lnSpc>
                <a:spcPct val="100000"/>
              </a:lnSpc>
              <a:spcBef>
                <a:spcPts val="0"/>
              </a:spcBef>
            </a:pPr>
            <a:r>
              <a:rPr lang="en-US" sz="2200" dirty="0">
                <a:latin typeface="Calibri (Body)"/>
              </a:rPr>
              <a:t>Mission Outcomes: 100 Successful and 1 Failure</a:t>
            </a:r>
          </a:p>
          <a:p>
            <a:pPr>
              <a:lnSpc>
                <a:spcPct val="100000"/>
              </a:lnSpc>
              <a:spcBef>
                <a:spcPts val="0"/>
              </a:spcBef>
            </a:pPr>
            <a:r>
              <a:rPr lang="en-US" sz="2200" dirty="0">
                <a:latin typeface="Calibri (Body)"/>
              </a:rPr>
              <a:t>Maximum Payload Booster Version: 12 booster versions</a:t>
            </a:r>
          </a:p>
          <a:p>
            <a:pPr>
              <a:lnSpc>
                <a:spcPct val="100000"/>
              </a:lnSpc>
              <a:spcBef>
                <a:spcPts val="0"/>
              </a:spcBef>
            </a:pPr>
            <a:r>
              <a:rPr lang="en-US" sz="2200" dirty="0">
                <a:latin typeface="Calibri (Body)"/>
              </a:rPr>
              <a:t>2015 Drone Ship Failures: In January and April, booster version v1.1, from CCAFS LC-40.</a:t>
            </a:r>
          </a:p>
          <a:p>
            <a:pPr>
              <a:lnSpc>
                <a:spcPct val="100000"/>
              </a:lnSpc>
              <a:spcBef>
                <a:spcPts val="0"/>
              </a:spcBef>
            </a:pPr>
            <a:r>
              <a:rPr lang="en-US" sz="2200" dirty="0">
                <a:latin typeface="Calibri (Body)"/>
              </a:rPr>
              <a:t>Rank Landing Outcomes Between 2010-06-04 and 2017-03-20</a:t>
            </a:r>
            <a:endParaRPr lang="en-US" sz="2200" dirty="0">
              <a:solidFill>
                <a:srgbClr val="FF0000"/>
              </a:solidFill>
              <a:latin typeface="Calibri (Body)"/>
            </a:endParaRPr>
          </a:p>
          <a:p>
            <a:pPr>
              <a:lnSpc>
                <a:spcPct val="100000"/>
              </a:lnSpc>
              <a:spcBef>
                <a:spcPts val="0"/>
              </a:spcBef>
            </a:pPr>
            <a:endParaRPr lang="en-US" sz="2000" dirty="0">
              <a:solidFill>
                <a:srgbClr val="FF0000"/>
              </a:solidFill>
              <a:latin typeface="Calibri (Body)"/>
            </a:endParaRPr>
          </a:p>
          <a:p>
            <a:pPr marL="0" indent="0">
              <a:lnSpc>
                <a:spcPct val="100000"/>
              </a:lnSpc>
              <a:spcBef>
                <a:spcPts val="0"/>
              </a:spcBef>
              <a:buNone/>
            </a:pPr>
            <a:r>
              <a:rPr lang="en-US" sz="1800" dirty="0">
                <a:latin typeface="Calibri (Body)"/>
                <a:hlinkClick r:id="rId3"/>
              </a:rPr>
              <a:t>https://github.com/vchim111/Data-Science-Capstone-Project/blob/main/M2-eda-sql-coursera_sqllite.ipynb</a:t>
            </a:r>
            <a:endParaRPr lang="en-US" sz="2000" dirty="0">
              <a:latin typeface="Calibri (Body)"/>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02676"/>
            <a:ext cx="10515600" cy="4523716"/>
          </a:xfrm>
          <a:prstGeom prst="rect">
            <a:avLst/>
          </a:prstGeom>
        </p:spPr>
        <p:txBody>
          <a:bodyPr>
            <a:normAutofit fontScale="92500" lnSpcReduction="10000"/>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rPr>
              <a:t>Location</a:t>
            </a:r>
            <a:r>
              <a:rPr lang="en-US" altLang="en-US" sz="2400" b="1" dirty="0"/>
              <a:t>s of Sites findings</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t>	- </a:t>
            </a:r>
            <a:r>
              <a:rPr kumimoji="0" lang="en-US" altLang="en-US" sz="2400" b="0" i="0" u="none" strike="noStrike" cap="none" normalizeH="0" baseline="0" dirty="0">
                <a:ln>
                  <a:noFill/>
                </a:ln>
                <a:solidFill>
                  <a:schemeClr val="tx1"/>
                </a:solidFill>
                <a:effectLst/>
              </a:rPr>
              <a:t>Sites like Cape Canaveral (CCAFS and KSC) benefit from the Earth's higher rotational speed near the equator, making eastward launches more efficient.</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t>	- </a:t>
            </a:r>
            <a:r>
              <a:rPr kumimoji="0" lang="en-US" altLang="en-US" sz="2400" b="0" i="0" u="none" strike="noStrike" cap="none" normalizeH="0" baseline="0" dirty="0">
                <a:ln>
                  <a:noFill/>
                </a:ln>
                <a:solidFill>
                  <a:schemeClr val="tx1"/>
                </a:solidFill>
                <a:effectLst/>
              </a:rPr>
              <a:t>Proximity to railways, highways, and coastline is essential for the launch complex functionality.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rPr>
              <a:t>Launch Site Proximity</a:t>
            </a:r>
            <a:r>
              <a:rPr kumimoji="0" lang="en-US" altLang="en-US"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rPr>
              <a:t>	</a:t>
            </a:r>
            <a:r>
              <a:rPr kumimoji="0" lang="en-US" altLang="en-US" sz="2400" i="0" u="none" strike="noStrike" cap="none" normalizeH="0" baseline="0" dirty="0">
                <a:ln>
                  <a:noFill/>
                </a:ln>
                <a:solidFill>
                  <a:schemeClr val="tx1"/>
                </a:solidFill>
                <a:effectLst/>
              </a:rPr>
              <a:t>- </a:t>
            </a:r>
            <a:r>
              <a:rPr kumimoji="0" lang="en-US" altLang="en-US" sz="2400" i="1" u="none" strike="noStrike" cap="none" normalizeH="0" baseline="0" dirty="0">
                <a:ln>
                  <a:noFill/>
                </a:ln>
                <a:solidFill>
                  <a:schemeClr val="tx1"/>
                </a:solidFill>
                <a:effectLst/>
              </a:rPr>
              <a:t>General Proximity</a:t>
            </a:r>
            <a:r>
              <a:rPr kumimoji="0" lang="en-US" altLang="en-US" sz="2400" i="0" u="none" strike="noStrike" cap="none" normalizeH="0" baseline="0" dirty="0">
                <a:ln>
                  <a:noFill/>
                </a:ln>
                <a:solidFill>
                  <a:schemeClr val="tx1"/>
                </a:solidFill>
                <a:effectLst/>
              </a:rPr>
              <a:t>: Approximately 1 kilometer or less to key infrastructure.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i="0" u="none" strike="noStrike" cap="none" normalizeH="0" baseline="0" dirty="0">
                <a:ln>
                  <a:noFill/>
                </a:ln>
                <a:solidFill>
                  <a:schemeClr val="tx1"/>
                </a:solidFill>
                <a:effectLst/>
              </a:rPr>
              <a:t>	- </a:t>
            </a:r>
            <a:r>
              <a:rPr kumimoji="0" lang="en-US" altLang="en-US" sz="2400" i="1" u="none" strike="noStrike" cap="none" normalizeH="0" baseline="0" dirty="0">
                <a:ln>
                  <a:noFill/>
                </a:ln>
                <a:solidFill>
                  <a:schemeClr val="tx1"/>
                </a:solidFill>
                <a:effectLst/>
              </a:rPr>
              <a:t>Exception</a:t>
            </a:r>
            <a:r>
              <a:rPr kumimoji="0" lang="en-US" altLang="en-US" sz="2400" i="0" u="none" strike="noStrike" cap="none" normalizeH="0" baseline="0" dirty="0">
                <a:ln>
                  <a:noFill/>
                </a:ln>
                <a:solidFill>
                  <a:schemeClr val="tx1"/>
                </a:solidFill>
                <a:effectLst/>
              </a:rPr>
              <a:t>: KSC LC-39A is 6.5 kilometers from the coastline.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i="0" u="none" strike="noStrike" cap="none" normalizeH="0" baseline="0" dirty="0">
                <a:ln>
                  <a:noFill/>
                </a:ln>
                <a:solidFill>
                  <a:schemeClr val="tx1"/>
                </a:solidFill>
                <a:effectLst/>
              </a:rPr>
              <a:t>	- </a:t>
            </a:r>
            <a:r>
              <a:rPr kumimoji="0" lang="en-US" altLang="en-US" sz="2400" i="1" u="none" strike="noStrike" cap="none" normalizeH="0" baseline="0" dirty="0">
                <a:ln>
                  <a:noFill/>
                </a:ln>
                <a:solidFill>
                  <a:schemeClr val="tx1"/>
                </a:solidFill>
                <a:effectLst/>
              </a:rPr>
              <a:t>Nearest City</a:t>
            </a:r>
            <a:r>
              <a:rPr kumimoji="0" lang="en-US" altLang="en-US" sz="2400" b="0" i="0" u="none" strike="noStrike" cap="none" normalizeH="0" baseline="0" dirty="0">
                <a:ln>
                  <a:noFill/>
                </a:ln>
                <a:solidFill>
                  <a:schemeClr val="tx1"/>
                </a:solidFill>
                <a:effectLst/>
              </a:rPr>
              <a:t>: At least 13 kilometers away from each launch site.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rPr>
              <a:t>Landing Outcomes</a:t>
            </a:r>
            <a:r>
              <a:rPr lang="en-US" altLang="en-US" sz="2400" dirty="0"/>
              <a:t> </a:t>
            </a:r>
            <a:r>
              <a:rPr kumimoji="0" lang="en-US" altLang="en-US" sz="2400" b="1" i="0" u="none" strike="noStrike" cap="none" normalizeH="0" baseline="0" dirty="0">
                <a:ln>
                  <a:noFill/>
                </a:ln>
                <a:solidFill>
                  <a:schemeClr val="tx1"/>
                </a:solidFill>
                <a:effectLst/>
              </a:rPr>
              <a:t>Map Markers </a:t>
            </a:r>
            <a:r>
              <a:rPr kumimoji="0" lang="en-US" altLang="en-US" sz="2400" i="1" u="none" strike="noStrike" cap="none" normalizeH="0" baseline="0" dirty="0">
                <a:ln>
                  <a:noFill/>
                </a:ln>
                <a:solidFill>
                  <a:schemeClr val="tx1"/>
                </a:solidFill>
                <a:effectLst/>
              </a:rPr>
              <a:t>(help visualize the success of the launch</a:t>
            </a:r>
            <a:r>
              <a:rPr kumimoji="0" lang="ru-RU" altLang="en-US" sz="2400" i="1" u="none" strike="noStrike" cap="none" normalizeH="0" baseline="0" dirty="0">
                <a:ln>
                  <a:noFill/>
                </a:ln>
                <a:solidFill>
                  <a:schemeClr val="tx1"/>
                </a:solidFill>
                <a:effectLst/>
              </a:rPr>
              <a:t> </a:t>
            </a:r>
            <a:r>
              <a:rPr kumimoji="0" lang="en-US" altLang="en-US" sz="2400" i="1" u="none" strike="noStrike" cap="none" normalizeH="0" baseline="0" dirty="0">
                <a:ln>
                  <a:noFill/>
                </a:ln>
                <a:solidFill>
                  <a:schemeClr val="tx1"/>
                </a:solidFill>
                <a:effectLst/>
              </a:rPr>
              <a:t>site)</a:t>
            </a:r>
            <a:r>
              <a:rPr kumimoji="0" lang="en-US" altLang="en-US"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t>	- </a:t>
            </a:r>
            <a:r>
              <a:rPr kumimoji="0" lang="en-US" altLang="en-US" sz="2400" i="1" u="none" strike="noStrike" cap="none" normalizeH="0" baseline="0" dirty="0">
                <a:ln>
                  <a:noFill/>
                </a:ln>
                <a:solidFill>
                  <a:schemeClr val="tx1"/>
                </a:solidFill>
                <a:effectLst/>
              </a:rPr>
              <a:t>Green</a:t>
            </a:r>
            <a:r>
              <a:rPr kumimoji="0" lang="en-US" altLang="en-US" sz="2400" b="0" i="0" u="none" strike="noStrike" cap="none" normalizeH="0" baseline="0" dirty="0">
                <a:ln>
                  <a:noFill/>
                </a:ln>
                <a:solidFill>
                  <a:schemeClr val="tx1"/>
                </a:solidFill>
                <a:effectLst/>
              </a:rPr>
              <a:t>: Successful first stage landings.</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t>	- </a:t>
            </a:r>
            <a:r>
              <a:rPr kumimoji="0" lang="en-US" altLang="en-US" sz="2400" i="1" u="none" strike="noStrike" cap="none" normalizeH="0" baseline="0" dirty="0">
                <a:ln>
                  <a:noFill/>
                </a:ln>
                <a:solidFill>
                  <a:schemeClr val="tx1"/>
                </a:solidFill>
                <a:effectLst/>
              </a:rPr>
              <a:t>Red</a:t>
            </a:r>
            <a:r>
              <a:rPr kumimoji="0" lang="en-US" altLang="en-US" sz="2400" b="0" i="0" u="none" strike="noStrike" cap="none" normalizeH="0" baseline="0" dirty="0">
                <a:ln>
                  <a:noFill/>
                </a:ln>
                <a:solidFill>
                  <a:schemeClr val="tx1"/>
                </a:solidFill>
                <a:effectLst/>
              </a:rPr>
              <a:t>: Failed first stage landings.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endParaRPr>
          </a:p>
          <a:p>
            <a:pPr marL="0" indent="0">
              <a:lnSpc>
                <a:spcPct val="100000"/>
              </a:lnSpc>
              <a:spcBef>
                <a:spcPts val="1400"/>
              </a:spcBef>
              <a:buNone/>
            </a:pPr>
            <a:r>
              <a:rPr lang="en-US" sz="1800" dirty="0">
                <a:solidFill>
                  <a:srgbClr val="FF0000"/>
                </a:solidFill>
                <a:latin typeface="Calibri (Body)"/>
                <a:hlinkClick r:id="rId3"/>
              </a:rPr>
              <a:t>https://github.com/vchim111/Data-Science-Capstone-Project/blob/main/M3-launch_site_location.ipynb</a:t>
            </a:r>
            <a:endParaRPr lang="en-US" sz="2000" dirty="0">
              <a:latin typeface="Calibri (Body)"/>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1145"/>
            <a:ext cx="10434018" cy="4505818"/>
          </a:xfrm>
          <a:prstGeom prst="rect">
            <a:avLst/>
          </a:prstGeom>
        </p:spPr>
        <p:txBody>
          <a:bodyPr vert="horz" lIns="91440" tIns="45720" rIns="91440" bIns="45720" rtlCol="0" anchor="t">
            <a:normAutofit fontScale="85000" lnSpcReduction="10000"/>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Calibri (Body)"/>
              </a:rPr>
              <a:t>Pie Chart Summary</a:t>
            </a:r>
            <a:r>
              <a:rPr kumimoji="0" lang="en-US" altLang="en-US" sz="2600" b="0" i="0" u="none" strike="noStrike" cap="none" normalizeH="0" baseline="0" dirty="0">
                <a:ln>
                  <a:noFill/>
                </a:ln>
                <a:solidFill>
                  <a:schemeClr val="tx1"/>
                </a:solidFill>
                <a:effectLst/>
                <a:latin typeface="Calibri (Body)"/>
              </a:rPr>
              <a:t>:</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2600" i="1" u="none" strike="noStrike" cap="none" normalizeH="0" baseline="0" dirty="0">
                <a:ln>
                  <a:noFill/>
                </a:ln>
                <a:solidFill>
                  <a:schemeClr val="tx1"/>
                </a:solidFill>
                <a:effectLst/>
                <a:latin typeface="Calibri (Body)"/>
              </a:rPr>
              <a:t>Successful Landings:</a:t>
            </a:r>
            <a:r>
              <a:rPr kumimoji="0" lang="en-US" altLang="en-US" sz="2600" b="0" i="0" u="none" strike="noStrike" cap="none" normalizeH="0" baseline="0" dirty="0">
                <a:ln>
                  <a:noFill/>
                </a:ln>
                <a:solidFill>
                  <a:schemeClr val="tx1"/>
                </a:solidFill>
                <a:effectLst/>
                <a:latin typeface="Calibri (Body)"/>
              </a:rPr>
              <a:t> Highest at KSC LC-39A (41.7%); Lowest at CCAFS SLC-40 (12.5%).</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2600" i="1" u="none" strike="noStrike" cap="none" normalizeH="0" baseline="0" dirty="0">
                <a:ln>
                  <a:noFill/>
                </a:ln>
                <a:solidFill>
                  <a:schemeClr val="tx1"/>
                </a:solidFill>
                <a:effectLst/>
                <a:latin typeface="Calibri (Body)"/>
              </a:rPr>
              <a:t>Success Rate Example:</a:t>
            </a:r>
            <a:r>
              <a:rPr kumimoji="0" lang="en-US" altLang="en-US" sz="2600" b="0" i="0" u="none" strike="noStrike" cap="none" normalizeH="0" baseline="0" dirty="0">
                <a:ln>
                  <a:noFill/>
                </a:ln>
                <a:solidFill>
                  <a:schemeClr val="tx1"/>
                </a:solidFill>
                <a:effectLst/>
                <a:latin typeface="Calibri (Body)"/>
              </a:rPr>
              <a:t> KSC LC-39A shows a 76.9% success rate for first stage landings.</a:t>
            </a:r>
          </a:p>
          <a:p>
            <a:pPr marR="0" lvl="0" algn="l" defTabSz="914400" rtl="0" eaLnBrk="0" fontAlgn="base" latinLnBrk="0" hangingPunct="0">
              <a:lnSpc>
                <a:spcPct val="100000"/>
              </a:lnSpc>
              <a:spcBef>
                <a:spcPts val="60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Calibri (Body)"/>
              </a:rPr>
              <a:t>Scatter Plot Insights</a:t>
            </a:r>
            <a:r>
              <a:rPr kumimoji="0" lang="en-US" altLang="en-US" sz="2600" b="0" i="0" u="none" strike="noStrike" cap="none" normalizeH="0" baseline="0" dirty="0">
                <a:ln>
                  <a:noFill/>
                </a:ln>
                <a:solidFill>
                  <a:schemeClr val="tx1"/>
                </a:solidFill>
                <a:effectLst/>
                <a:latin typeface="Calibri (Body)"/>
              </a:rPr>
              <a:t>:</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2600" i="1" u="none" strike="noStrike" cap="none" normalizeH="0" baseline="0" dirty="0">
                <a:ln>
                  <a:noFill/>
                </a:ln>
                <a:solidFill>
                  <a:schemeClr val="tx1"/>
                </a:solidFill>
                <a:effectLst/>
                <a:latin typeface="Calibri (Body)"/>
              </a:rPr>
              <a:t>Payload Range:</a:t>
            </a:r>
            <a:r>
              <a:rPr kumimoji="0" lang="en-US" altLang="en-US" sz="2600" b="0" i="0" u="none" strike="noStrike" cap="none" normalizeH="0" baseline="0" dirty="0">
                <a:ln>
                  <a:noFill/>
                </a:ln>
                <a:solidFill>
                  <a:schemeClr val="tx1"/>
                </a:solidFill>
                <a:effectLst/>
                <a:latin typeface="Calibri (Body)"/>
              </a:rPr>
              <a:t> Focuses on payloads between 4000 and 6000 kg.</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2600" i="1" u="none" strike="noStrike" cap="none" normalizeH="0" baseline="0" dirty="0">
                <a:ln>
                  <a:noFill/>
                </a:ln>
                <a:solidFill>
                  <a:schemeClr val="tx1"/>
                </a:solidFill>
                <a:effectLst/>
                <a:latin typeface="Calibri (Body)"/>
              </a:rPr>
              <a:t>Engine Performance:</a:t>
            </a:r>
            <a:r>
              <a:rPr kumimoji="0" lang="en-US" altLang="en-US" sz="2600" b="0" i="0" u="none" strike="noStrike" cap="none" normalizeH="0" baseline="0" dirty="0">
                <a:ln>
                  <a:noFill/>
                </a:ln>
                <a:solidFill>
                  <a:schemeClr val="tx1"/>
                </a:solidFill>
                <a:effectLst/>
                <a:latin typeface="Calibri (Body)"/>
              </a:rPr>
              <a:t> FT, B4, and B5 engines demonstrate the best performance.</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2600" i="1" u="none" strike="noStrike" cap="none" normalizeH="0" baseline="0" dirty="0">
                <a:ln>
                  <a:noFill/>
                </a:ln>
                <a:solidFill>
                  <a:schemeClr val="tx1"/>
                </a:solidFill>
                <a:effectLst/>
                <a:latin typeface="Calibri (Body)"/>
              </a:rPr>
              <a:t>Payload Impact:</a:t>
            </a:r>
            <a:r>
              <a:rPr kumimoji="0" lang="en-US" altLang="en-US" sz="2600" b="0" i="0" u="none" strike="noStrike" cap="none" normalizeH="0" baseline="0" dirty="0">
                <a:ln>
                  <a:noFill/>
                </a:ln>
                <a:solidFill>
                  <a:schemeClr val="tx1"/>
                </a:solidFill>
                <a:effectLst/>
                <a:latin typeface="Calibri (Body)"/>
              </a:rPr>
              <a:t> Launches with payloads over 5.5 tons have a lower success rate for first stage landings.</a:t>
            </a:r>
          </a:p>
          <a:p>
            <a:pPr marL="0" marR="0" lvl="0" indent="0" algn="l" defTabSz="914400" rtl="0" eaLnBrk="0" fontAlgn="base" latinLnBrk="0" hangingPunct="0">
              <a:lnSpc>
                <a:spcPct val="100000"/>
              </a:lnSpc>
              <a:spcBef>
                <a:spcPts val="600"/>
              </a:spcBef>
              <a:spcAft>
                <a:spcPct val="0"/>
              </a:spcAft>
              <a:buClrTx/>
              <a:buSzTx/>
              <a:buFontTx/>
              <a:buNone/>
              <a:tabLst/>
            </a:pPr>
            <a:r>
              <a:rPr kumimoji="0" lang="en-US" altLang="en-US" sz="2600" b="0" i="0" u="none" strike="noStrike" cap="none" normalizeH="0" baseline="0" dirty="0">
                <a:ln>
                  <a:noFill/>
                </a:ln>
                <a:solidFill>
                  <a:schemeClr val="tx1"/>
                </a:solidFill>
                <a:effectLst/>
                <a:latin typeface="Calibri (Body)"/>
              </a:rPr>
              <a:t>KSC LC-39A stands out with the highest percentage of successful landings and overall success rate. The performance of engines and payload considerations play a critical role in the success of first stage landings.</a:t>
            </a:r>
            <a:endParaRPr kumimoji="0" lang="en-US" altLang="en-US" sz="2600" b="0" i="0" u="none" strike="noStrike" cap="none" normalizeH="0" baseline="0" dirty="0">
              <a:ln>
                <a:noFill/>
              </a:ln>
              <a:solidFill>
                <a:srgbClr val="FF0000"/>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800" dirty="0">
              <a:solidFill>
                <a:srgbClr val="FF0000"/>
              </a:solidFill>
              <a:latin typeface="Calibri (Body)"/>
            </a:endParaRPr>
          </a:p>
          <a:p>
            <a:pPr marL="0" indent="0">
              <a:lnSpc>
                <a:spcPct val="100000"/>
              </a:lnSpc>
              <a:spcBef>
                <a:spcPts val="1400"/>
              </a:spcBef>
              <a:buNone/>
            </a:pPr>
            <a:r>
              <a:rPr lang="en-US" sz="2100" dirty="0">
                <a:latin typeface="Calibri (Body)"/>
                <a:hlinkClick r:id="rId3"/>
              </a:rPr>
              <a:t>https://github.com/vchim111/Data-Science-Capstone-Project/blob/main/M3-spacex_dash_app.py</a:t>
            </a:r>
            <a:endParaRPr lang="en-US" sz="2100" dirty="0">
              <a:latin typeface="Calibri (Body)"/>
            </a:endParaRPr>
          </a:p>
          <a:p>
            <a:endParaRPr lang="en-US" dirty="0">
              <a:latin typeface="Calibri (Body)"/>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8897"/>
            <a:ext cx="10687962" cy="5008314"/>
          </a:xfrm>
          <a:prstGeom prst="rect">
            <a:avLst/>
          </a:prstGeom>
        </p:spPr>
        <p:txBody>
          <a:bodyPr>
            <a:normAutofit fontScale="25000" lnSpcReduction="20000"/>
          </a:bodyPr>
          <a:lstStyle/>
          <a:p>
            <a:pPr>
              <a:lnSpc>
                <a:spcPct val="100000"/>
              </a:lnSpc>
              <a:spcBef>
                <a:spcPts val="1400"/>
              </a:spcBef>
            </a:pPr>
            <a:r>
              <a:rPr lang="en-US" sz="8800" dirty="0">
                <a:latin typeface="Calibri (Body)"/>
              </a:rPr>
              <a:t>Model Selection:</a:t>
            </a:r>
            <a:endParaRPr lang="ru-RU" sz="8800" dirty="0">
              <a:latin typeface="Calibri (Body)"/>
            </a:endParaRPr>
          </a:p>
          <a:p>
            <a:pPr marL="0" indent="0">
              <a:lnSpc>
                <a:spcPct val="100000"/>
              </a:lnSpc>
              <a:spcBef>
                <a:spcPts val="1400"/>
              </a:spcBef>
              <a:buNone/>
            </a:pPr>
            <a:r>
              <a:rPr lang="en-US" sz="8800" dirty="0">
                <a:latin typeface="Calibri (Body)"/>
              </a:rPr>
              <a:t>All machine learning models performed equally well on the test data, with accuracies exceeding 83.33%. The Decision Tree model is preferred for its high interpretability, effectiveness in handling outliers, and achieving the highest cross-validation accuracy among the considered models.</a:t>
            </a:r>
          </a:p>
          <a:p>
            <a:pPr>
              <a:lnSpc>
                <a:spcPct val="100000"/>
              </a:lnSpc>
              <a:spcBef>
                <a:spcPts val="1400"/>
              </a:spcBef>
            </a:pPr>
            <a:r>
              <a:rPr lang="en-US" sz="8800" dirty="0">
                <a:latin typeface="Calibri (Body)"/>
              </a:rPr>
              <a:t>Confusion Matrix Details: True Positives (TP = 12); True Negatives (TN = 3); </a:t>
            </a:r>
          </a:p>
          <a:p>
            <a:pPr marL="0" indent="0">
              <a:lnSpc>
                <a:spcPct val="100000"/>
              </a:lnSpc>
              <a:spcBef>
                <a:spcPts val="1400"/>
              </a:spcBef>
              <a:buNone/>
            </a:pPr>
            <a:r>
              <a:rPr lang="en-US" sz="8800" dirty="0">
                <a:latin typeface="Calibri (Body)"/>
              </a:rPr>
              <a:t>			       False Negatives (FN = 0); False Positives (FP = 3).</a:t>
            </a:r>
          </a:p>
          <a:p>
            <a:pPr>
              <a:lnSpc>
                <a:spcPct val="100000"/>
              </a:lnSpc>
              <a:spcBef>
                <a:spcPts val="0"/>
              </a:spcBef>
            </a:pPr>
            <a:r>
              <a:rPr lang="en-US" sz="8800" dirty="0">
                <a:latin typeface="Calibri (Body)"/>
              </a:rPr>
              <a:t>Summary:</a:t>
            </a:r>
          </a:p>
          <a:p>
            <a:pPr marL="0" indent="0">
              <a:lnSpc>
                <a:spcPct val="100000"/>
              </a:lnSpc>
              <a:spcBef>
                <a:spcPts val="1400"/>
              </a:spcBef>
              <a:buNone/>
            </a:pPr>
            <a:r>
              <a:rPr lang="en-US" sz="8800" dirty="0">
                <a:latin typeface="Calibri (Body)"/>
              </a:rPr>
              <a:t>- The model demonstrates excellent recall and good precision, accurately identifying positive instances while having a moderate rate of false positives.</a:t>
            </a:r>
          </a:p>
          <a:p>
            <a:pPr>
              <a:lnSpc>
                <a:spcPct val="100000"/>
              </a:lnSpc>
              <a:spcBef>
                <a:spcPts val="0"/>
              </a:spcBef>
              <a:buFontTx/>
              <a:buChar char="-"/>
            </a:pPr>
            <a:r>
              <a:rPr lang="en-US" sz="8800" dirty="0">
                <a:latin typeface="Calibri (Body)"/>
              </a:rPr>
              <a:t>The overall accuracy is 83.3%, indicating reliable performance in most cases.</a:t>
            </a:r>
          </a:p>
          <a:p>
            <a:pPr>
              <a:lnSpc>
                <a:spcPct val="100000"/>
              </a:lnSpc>
              <a:spcBef>
                <a:spcPts val="0"/>
              </a:spcBef>
              <a:buFontTx/>
              <a:buChar char="-"/>
            </a:pPr>
            <a:endParaRPr lang="en-US" sz="8800" dirty="0">
              <a:latin typeface="Calibri (Body)"/>
            </a:endParaRPr>
          </a:p>
          <a:p>
            <a:pPr marL="0" indent="0">
              <a:lnSpc>
                <a:spcPct val="100000"/>
              </a:lnSpc>
              <a:spcBef>
                <a:spcPts val="1400"/>
              </a:spcBef>
              <a:buNone/>
            </a:pPr>
            <a:r>
              <a:rPr lang="en-US" sz="7200" dirty="0">
                <a:latin typeface="Calibri (Body)"/>
                <a:hlinkClick r:id="rId3"/>
              </a:rPr>
              <a:t>https://github.com/vchim111/Data-Science-Capstone-Project/blob/main/M4-SpaceX_Machine_Learning_Prediction_Part_5.jupyterlite.ipynb</a:t>
            </a:r>
            <a:endParaRPr lang="en-US" sz="2000" dirty="0">
              <a:latin typeface="Calibri (Body)"/>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50428"/>
            <a:ext cx="10616847" cy="4575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pPr>
            <a:r>
              <a:rPr lang="en-US" sz="2000" dirty="0">
                <a:solidFill>
                  <a:schemeClr val="tx1"/>
                </a:solidFill>
                <a:latin typeface="Calibri (Body)"/>
              </a:rPr>
              <a:t>Exploratory Data Analysis</a:t>
            </a:r>
          </a:p>
          <a:p>
            <a:pPr marL="457200" lvl="1" indent="0">
              <a:lnSpc>
                <a:spcPct val="100000"/>
              </a:lnSpc>
              <a:spcBef>
                <a:spcPts val="0"/>
              </a:spcBef>
              <a:buNone/>
            </a:pPr>
            <a:r>
              <a:rPr lang="en-US" sz="1600" dirty="0">
                <a:solidFill>
                  <a:schemeClr val="tx1"/>
                </a:solidFill>
                <a:latin typeface="Calibri (Body)"/>
              </a:rPr>
              <a:t>- Identified key SpaceX launch sites and their characteristics.</a:t>
            </a:r>
          </a:p>
          <a:p>
            <a:pPr marL="457200" lvl="1" indent="0">
              <a:lnSpc>
                <a:spcPct val="100000"/>
              </a:lnSpc>
              <a:spcBef>
                <a:spcPts val="0"/>
              </a:spcBef>
              <a:buNone/>
            </a:pPr>
            <a:r>
              <a:rPr lang="en-US" sz="1600" dirty="0">
                <a:solidFill>
                  <a:schemeClr val="tx1"/>
                </a:solidFill>
                <a:latin typeface="Calibri (Body)"/>
              </a:rPr>
              <a:t>- Calculated total and average payload mass for SpaceX launches.</a:t>
            </a:r>
          </a:p>
          <a:p>
            <a:pPr marL="457200" lvl="1" indent="0">
              <a:lnSpc>
                <a:spcPct val="100000"/>
              </a:lnSpc>
              <a:spcBef>
                <a:spcPts val="0"/>
              </a:spcBef>
              <a:buNone/>
            </a:pPr>
            <a:r>
              <a:rPr lang="en-US" sz="1600" dirty="0">
                <a:solidFill>
                  <a:schemeClr val="tx1"/>
                </a:solidFill>
                <a:latin typeface="Calibri (Body)"/>
              </a:rPr>
              <a:t>- Determined the date of the first successful ground landing.</a:t>
            </a:r>
          </a:p>
          <a:p>
            <a:pPr marL="457200" lvl="1" indent="0">
              <a:lnSpc>
                <a:spcPct val="100000"/>
              </a:lnSpc>
              <a:spcBef>
                <a:spcPts val="0"/>
              </a:spcBef>
              <a:buNone/>
            </a:pPr>
            <a:r>
              <a:rPr lang="en-US" sz="1600" dirty="0">
                <a:solidFill>
                  <a:schemeClr val="tx1"/>
                </a:solidFill>
                <a:latin typeface="Calibri (Body)"/>
              </a:rPr>
              <a:t>- Analyzed successful and unsuccessful mission outcomes and payload specifics.</a:t>
            </a:r>
            <a:endParaRPr lang="en-US" sz="2000" dirty="0">
              <a:solidFill>
                <a:schemeClr val="tx1"/>
              </a:solidFill>
              <a:latin typeface="Calibri (Body)"/>
            </a:endParaRPr>
          </a:p>
          <a:p>
            <a:pPr>
              <a:lnSpc>
                <a:spcPct val="150000"/>
              </a:lnSpc>
              <a:spcBef>
                <a:spcPts val="0"/>
              </a:spcBef>
            </a:pPr>
            <a:r>
              <a:rPr lang="en-US" sz="2000" dirty="0">
                <a:solidFill>
                  <a:schemeClr val="tx1"/>
                </a:solidFill>
                <a:latin typeface="Calibri (Body)"/>
              </a:rPr>
              <a:t>Interactive Analytics Demo</a:t>
            </a:r>
          </a:p>
          <a:p>
            <a:pPr marL="457200" lvl="1" indent="0">
              <a:lnSpc>
                <a:spcPct val="100000"/>
              </a:lnSpc>
              <a:spcBef>
                <a:spcPts val="0"/>
              </a:spcBef>
              <a:buNone/>
            </a:pPr>
            <a:r>
              <a:rPr lang="en-US" sz="1600" dirty="0">
                <a:solidFill>
                  <a:schemeClr val="tx1"/>
                </a:solidFill>
                <a:latin typeface="Calibri (Body)"/>
              </a:rPr>
              <a:t>- Demonstrated data insights through screenshots of interactive visualizations.</a:t>
            </a:r>
          </a:p>
          <a:p>
            <a:pPr marL="457200" lvl="1" indent="0">
              <a:lnSpc>
                <a:spcPct val="100000"/>
              </a:lnSpc>
              <a:spcBef>
                <a:spcPts val="0"/>
              </a:spcBef>
              <a:buNone/>
            </a:pPr>
            <a:r>
              <a:rPr lang="en-US" sz="1600" dirty="0">
                <a:solidFill>
                  <a:schemeClr val="tx1"/>
                </a:solidFill>
                <a:latin typeface="Calibri (Body)"/>
              </a:rPr>
              <a:t>- Highlighted key features and findings from the dataset.</a:t>
            </a:r>
          </a:p>
          <a:p>
            <a:pPr>
              <a:lnSpc>
                <a:spcPct val="150000"/>
              </a:lnSpc>
              <a:spcBef>
                <a:spcPts val="0"/>
              </a:spcBef>
            </a:pPr>
            <a:r>
              <a:rPr lang="en-US" sz="2000" dirty="0">
                <a:solidFill>
                  <a:schemeClr val="tx1"/>
                </a:solidFill>
                <a:latin typeface="Calibri (Body)"/>
              </a:rPr>
              <a:t>Predictive Analysis</a:t>
            </a:r>
          </a:p>
          <a:p>
            <a:pPr marL="457200" lvl="1" indent="0">
              <a:lnSpc>
                <a:spcPct val="100000"/>
              </a:lnSpc>
              <a:spcBef>
                <a:spcPts val="0"/>
              </a:spcBef>
              <a:buNone/>
            </a:pPr>
            <a:r>
              <a:rPr lang="en-US" sz="1600" dirty="0">
                <a:solidFill>
                  <a:schemeClr val="tx1"/>
                </a:solidFill>
                <a:latin typeface="Calibri (Body)"/>
              </a:rPr>
              <a:t>- Evaluated multiple machine learning models, with Decision Tree showing the best performance.</a:t>
            </a:r>
          </a:p>
          <a:p>
            <a:pPr marL="457200" lvl="1" indent="0">
              <a:lnSpc>
                <a:spcPct val="100000"/>
              </a:lnSpc>
              <a:spcBef>
                <a:spcPts val="0"/>
              </a:spcBef>
              <a:buNone/>
            </a:pPr>
            <a:r>
              <a:rPr lang="en-US" sz="1600" dirty="0">
                <a:solidFill>
                  <a:schemeClr val="tx1"/>
                </a:solidFill>
                <a:latin typeface="Calibri (Body)"/>
              </a:rPr>
              <a:t>- Decision Tree model selected for its high interpretability and highest cross-validation accuracy.</a:t>
            </a:r>
          </a:p>
          <a:p>
            <a:pPr marL="457200" lvl="1" indent="0">
              <a:lnSpc>
                <a:spcPct val="100000"/>
              </a:lnSpc>
              <a:spcBef>
                <a:spcPts val="0"/>
              </a:spcBef>
              <a:buNone/>
            </a:pPr>
            <a:r>
              <a:rPr lang="en-US" sz="1600" dirty="0">
                <a:solidFill>
                  <a:schemeClr val="tx1"/>
                </a:solidFill>
                <a:latin typeface="Calibri (Body)"/>
              </a:rPr>
              <a:t>- Presented confusion matrix and key performance metrics, showing good overall model performance.</a:t>
            </a:r>
          </a:p>
          <a:p>
            <a:pPr marL="457200" lvl="1" indent="0">
              <a:lnSpc>
                <a:spcPct val="100000"/>
              </a:lnSpc>
              <a:spcBef>
                <a:spcPts val="0"/>
              </a:spcBef>
              <a:buNone/>
            </a:pPr>
            <a:endParaRPr lang="en-US" sz="1600" dirty="0">
              <a:solidFill>
                <a:schemeClr val="tx1"/>
              </a:solidFill>
              <a:latin typeface="Calibri (Body)"/>
            </a:endParaRPr>
          </a:p>
          <a:p>
            <a:pPr marL="457200" lvl="1" indent="0">
              <a:lnSpc>
                <a:spcPct val="100000"/>
              </a:lnSpc>
              <a:spcBef>
                <a:spcPts val="0"/>
              </a:spcBef>
              <a:buNone/>
            </a:pPr>
            <a:r>
              <a:rPr lang="en-US" sz="1600" dirty="0">
                <a:solidFill>
                  <a:schemeClr val="tx1"/>
                </a:solidFill>
                <a:latin typeface="Calibri (Body)"/>
              </a:rPr>
              <a:t>Overall, the analysis provided comprehensive insights into SpaceX launches and identified the most effective machine learning model for predicting outcomes.</a:t>
            </a:r>
            <a:endParaRPr lang="en-US" sz="2000" dirty="0">
              <a:solidFill>
                <a:schemeClr val="tx1"/>
              </a:solidFill>
              <a:latin typeface="Calibri (Body)"/>
            </a:endParaRPr>
          </a:p>
          <a:p>
            <a:pPr marL="457200" lvl="1" indent="0">
              <a:spcBef>
                <a:spcPts val="0"/>
              </a:spcBef>
              <a:buNone/>
            </a:pPr>
            <a:endParaRPr lang="en-US" sz="2000" dirty="0">
              <a:solidFill>
                <a:schemeClr val="tx1"/>
              </a:solidFill>
              <a:latin typeface="Calibri (Body)"/>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 name="Picture 19">
            <a:extLst>
              <a:ext uri="{FF2B5EF4-FFF2-40B4-BE49-F238E27FC236}">
                <a16:creationId xmlns:a16="http://schemas.microsoft.com/office/drawing/2014/main" id="{E20EBEBD-71E0-18C9-A991-1BB348585F4C}"/>
              </a:ext>
            </a:extLst>
          </p:cNvPr>
          <p:cNvPicPr>
            <a:picLocks noChangeAspect="1"/>
          </p:cNvPicPr>
          <p:nvPr/>
        </p:nvPicPr>
        <p:blipFill>
          <a:blip r:embed="rId3"/>
          <a:stretch>
            <a:fillRect/>
          </a:stretch>
        </p:blipFill>
        <p:spPr>
          <a:xfrm>
            <a:off x="401096" y="1365019"/>
            <a:ext cx="11389807" cy="422550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10" name="Picture 9">
            <a:extLst>
              <a:ext uri="{FF2B5EF4-FFF2-40B4-BE49-F238E27FC236}">
                <a16:creationId xmlns:a16="http://schemas.microsoft.com/office/drawing/2014/main" id="{3A38FF42-DF2E-0E13-79BA-F4F082CD036E}"/>
              </a:ext>
            </a:extLst>
          </p:cNvPr>
          <p:cNvPicPr>
            <a:picLocks noChangeAspect="1"/>
          </p:cNvPicPr>
          <p:nvPr/>
        </p:nvPicPr>
        <p:blipFill>
          <a:blip r:embed="rId3"/>
          <a:stretch>
            <a:fillRect/>
          </a:stretch>
        </p:blipFill>
        <p:spPr>
          <a:xfrm>
            <a:off x="361740" y="1368945"/>
            <a:ext cx="11468519" cy="465662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A796BE9-9454-596B-EF99-F87B625DFA43}"/>
              </a:ext>
            </a:extLst>
          </p:cNvPr>
          <p:cNvPicPr>
            <a:picLocks noChangeAspect="1"/>
          </p:cNvPicPr>
          <p:nvPr/>
        </p:nvPicPr>
        <p:blipFill>
          <a:blip r:embed="rId3"/>
          <a:stretch>
            <a:fillRect/>
          </a:stretch>
        </p:blipFill>
        <p:spPr>
          <a:xfrm>
            <a:off x="5412159" y="1536000"/>
            <a:ext cx="5930860" cy="4297108"/>
          </a:xfrm>
          <a:prstGeom prst="rect">
            <a:avLst/>
          </a:prstGeom>
        </p:spPr>
      </p:pic>
      <p:graphicFrame>
        <p:nvGraphicFramePr>
          <p:cNvPr id="8" name="Content Placeholder 2">
            <a:extLst>
              <a:ext uri="{FF2B5EF4-FFF2-40B4-BE49-F238E27FC236}">
                <a16:creationId xmlns:a16="http://schemas.microsoft.com/office/drawing/2014/main" id="{3B7819B5-6691-39B9-1FBE-F4A1C81C74BA}"/>
              </a:ext>
            </a:extLst>
          </p:cNvPr>
          <p:cNvGraphicFramePr/>
          <p:nvPr>
            <p:extLst>
              <p:ext uri="{D42A27DB-BD31-4B8C-83A1-F6EECF244321}">
                <p14:modId xmlns:p14="http://schemas.microsoft.com/office/powerpoint/2010/main" val="3691825333"/>
              </p:ext>
            </p:extLst>
          </p:nvPr>
        </p:nvGraphicFramePr>
        <p:xfrm>
          <a:off x="770011" y="1408082"/>
          <a:ext cx="4221538" cy="46174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A8505953-B5AC-7984-4028-FC02BBCAD84C}"/>
              </a:ext>
            </a:extLst>
          </p:cNvPr>
          <p:cNvPicPr>
            <a:picLocks noChangeAspect="1"/>
          </p:cNvPicPr>
          <p:nvPr/>
        </p:nvPicPr>
        <p:blipFill>
          <a:blip r:embed="rId3"/>
          <a:stretch>
            <a:fillRect/>
          </a:stretch>
        </p:blipFill>
        <p:spPr>
          <a:xfrm>
            <a:off x="664782" y="1355464"/>
            <a:ext cx="10862435" cy="46701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177A8A6-5308-71FC-AC9E-09B5338AF847}"/>
              </a:ext>
            </a:extLst>
          </p:cNvPr>
          <p:cNvPicPr>
            <a:picLocks noChangeAspect="1"/>
          </p:cNvPicPr>
          <p:nvPr/>
        </p:nvPicPr>
        <p:blipFill>
          <a:blip r:embed="rId3"/>
          <a:stretch>
            <a:fillRect/>
          </a:stretch>
        </p:blipFill>
        <p:spPr>
          <a:xfrm>
            <a:off x="838200" y="1304573"/>
            <a:ext cx="10515600" cy="47210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58653" y="1486552"/>
            <a:ext cx="8674691" cy="549049"/>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Calibri (Body)"/>
              </a:rPr>
              <a:t>We can observe that the success rate has been increasing since 2013, remaining stable in 2014. After 2015, it continued to rise, except for a dip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7C45882E-8268-BC34-649F-D614E70D7EE9}"/>
              </a:ext>
            </a:extLst>
          </p:cNvPr>
          <p:cNvPicPr>
            <a:picLocks noChangeAspect="1"/>
          </p:cNvPicPr>
          <p:nvPr/>
        </p:nvPicPr>
        <p:blipFill>
          <a:blip r:embed="rId3"/>
          <a:stretch>
            <a:fillRect/>
          </a:stretch>
        </p:blipFill>
        <p:spPr>
          <a:xfrm>
            <a:off x="1758652" y="2169601"/>
            <a:ext cx="8674691" cy="342075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405212"/>
            <a:ext cx="5181600" cy="4351338"/>
          </a:xfrm>
          <a:prstGeom prst="rect">
            <a:avLst/>
          </a:prstGeom>
        </p:spPr>
        <p:txBody>
          <a:bodyPr>
            <a:normAutofit/>
          </a:bodyPr>
          <a:lstStyle/>
          <a:p>
            <a:pPr marL="0" indent="0">
              <a:buNone/>
            </a:pPr>
            <a:r>
              <a:rPr lang="en-US" sz="1600" dirty="0"/>
              <a:t>The screenshot displays the result of the SQL query for the unique launch sites from the my_data1.db database.</a:t>
            </a:r>
            <a:r>
              <a:rPr lang="ru-RU" sz="1600" dirty="0"/>
              <a:t> </a:t>
            </a:r>
            <a:r>
              <a:rPr lang="en-US" sz="1600" dirty="0"/>
              <a:t>The data is requested from the SPACEXTABLE table.</a:t>
            </a:r>
          </a:p>
          <a:p>
            <a:pPr marL="0" indent="0">
              <a:buNone/>
            </a:pPr>
            <a:r>
              <a:rPr lang="en-US" sz="1600" dirty="0"/>
              <a:t>Main SpaceX Launch Sites (for Falcon 9 launches):</a:t>
            </a:r>
          </a:p>
          <a:p>
            <a:pPr marL="342900" indent="-342900">
              <a:buFont typeface="+mj-lt"/>
              <a:buAutoNum type="arabicPeriod"/>
            </a:pPr>
            <a:r>
              <a:rPr lang="en-US" sz="1600" b="1" dirty="0"/>
              <a:t>Cape Canaveral Space Force Station </a:t>
            </a:r>
            <a:r>
              <a:rPr lang="en-US" sz="1600" dirty="0"/>
              <a:t>(CCAFS) and </a:t>
            </a:r>
            <a:r>
              <a:rPr lang="en-US" sz="1600" b="1" dirty="0"/>
              <a:t>Kennedy Space Center </a:t>
            </a:r>
            <a:r>
              <a:rPr lang="en-US" sz="1600" dirty="0"/>
              <a:t>(KSC), Florida</a:t>
            </a:r>
          </a:p>
          <a:p>
            <a:pPr>
              <a:buFont typeface="Wingdings" panose="05000000000000000000" pitchFamily="2" charset="2"/>
              <a:buChar char="§"/>
            </a:pPr>
            <a:r>
              <a:rPr lang="en-US" sz="1600" dirty="0"/>
              <a:t>CCAFS LC-40 and SLC-40: Used for launching commercial, government, and military satellites.</a:t>
            </a:r>
          </a:p>
          <a:p>
            <a:pPr>
              <a:buFont typeface="Wingdings" panose="05000000000000000000" pitchFamily="2" charset="2"/>
              <a:buChar char="§"/>
            </a:pPr>
            <a:r>
              <a:rPr lang="en-US" sz="1600" dirty="0"/>
              <a:t>KSC LC-39A: A site leased from NASA, used for crewed missions to the ISS and other missions.</a:t>
            </a:r>
          </a:p>
          <a:p>
            <a:pPr marL="342900" indent="-342900">
              <a:buFont typeface="+mj-lt"/>
              <a:buAutoNum type="arabicPeriod" startAt="2"/>
            </a:pPr>
            <a:r>
              <a:rPr lang="en-US" sz="1600" b="1" dirty="0"/>
              <a:t>Vandenberg Space Force Base </a:t>
            </a:r>
            <a:r>
              <a:rPr lang="en-US" sz="1600" dirty="0"/>
              <a:t>(VAFB), California</a:t>
            </a:r>
          </a:p>
          <a:p>
            <a:pPr>
              <a:buFont typeface="Wingdings" panose="05000000000000000000" pitchFamily="2" charset="2"/>
              <a:buChar char="§"/>
            </a:pPr>
            <a:r>
              <a:rPr lang="en-US" sz="1600" dirty="0"/>
              <a:t>SLC-4E: Used for launches to polar orbits and sun-synchronous orbits. Launching to such orbits requires flights to the south or north, which is possible from this base.</a:t>
            </a:r>
          </a:p>
          <a:p>
            <a:pPr marL="342900" indent="-342900">
              <a:buFont typeface="+mj-lt"/>
              <a:buAutoNum type="arabicPeriod"/>
            </a:pPr>
            <a:endParaRPr lang="en-US" sz="1600" dirty="0"/>
          </a:p>
          <a:p>
            <a:pPr marL="0" indent="0">
              <a:lnSpc>
                <a:spcPct val="100000"/>
              </a:lnSpc>
              <a:spcBef>
                <a:spcPts val="1400"/>
              </a:spcBef>
              <a:buNone/>
            </a:pPr>
            <a:endParaRPr lang="en-US" sz="1600" dirty="0">
              <a:solidFill>
                <a:schemeClr val="accent3">
                  <a:lumMod val="25000"/>
                </a:schemeClr>
              </a:solidFill>
              <a:latin typeface="Calibri (Body)"/>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Content Placeholder 7">
            <a:extLst>
              <a:ext uri="{FF2B5EF4-FFF2-40B4-BE49-F238E27FC236}">
                <a16:creationId xmlns:a16="http://schemas.microsoft.com/office/drawing/2014/main" id="{59EA13CD-438D-9282-676A-396BAAD4295A}"/>
              </a:ext>
            </a:extLst>
          </p:cNvPr>
          <p:cNvPicPr>
            <a:picLocks noGrp="1" noChangeAspect="1"/>
          </p:cNvPicPr>
          <p:nvPr>
            <p:ph sz="half" idx="2"/>
          </p:nvPr>
        </p:nvPicPr>
        <p:blipFill>
          <a:blip r:embed="rId3"/>
          <a:stretch>
            <a:fillRect/>
          </a:stretch>
        </p:blipFill>
        <p:spPr>
          <a:xfrm>
            <a:off x="6447753" y="1405212"/>
            <a:ext cx="4286250" cy="25812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52913"/>
            <a:ext cx="10515601" cy="1024050"/>
          </a:xfrm>
          <a:prstGeom prst="rect">
            <a:avLst/>
          </a:prstGeom>
        </p:spPr>
        <p:txBody>
          <a:bodyPr>
            <a:normAutofit/>
          </a:bodyPr>
          <a:lstStyle/>
          <a:p>
            <a:pPr marL="0" indent="0">
              <a:lnSpc>
                <a:spcPct val="100000"/>
              </a:lnSpc>
              <a:spcBef>
                <a:spcPts val="1400"/>
              </a:spcBef>
              <a:buNone/>
            </a:pPr>
            <a:r>
              <a:rPr lang="en-US" sz="1800" dirty="0"/>
              <a:t>The SQL query retrieves all columns from the SPACEXTABLE for records where the </a:t>
            </a:r>
            <a:r>
              <a:rPr lang="en-US" sz="1800" dirty="0" err="1"/>
              <a:t>Launch_site</a:t>
            </a:r>
            <a:r>
              <a:rPr lang="en-US" sz="1800" dirty="0"/>
              <a:t> starts with 'CCA'. It limits the output to the first 5 records. The query is executed using the %</a:t>
            </a:r>
            <a:r>
              <a:rPr lang="en-US" sz="1800" dirty="0" err="1"/>
              <a:t>sql</a:t>
            </a:r>
            <a:r>
              <a:rPr lang="en-US" sz="1800" dirty="0"/>
              <a:t> magic command.</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CA212E47-ADDD-D299-5A16-B2C140EC0F40}"/>
              </a:ext>
            </a:extLst>
          </p:cNvPr>
          <p:cNvPicPr>
            <a:picLocks noChangeAspect="1"/>
          </p:cNvPicPr>
          <p:nvPr/>
        </p:nvPicPr>
        <p:blipFill>
          <a:blip r:embed="rId3"/>
          <a:stretch>
            <a:fillRect/>
          </a:stretch>
        </p:blipFill>
        <p:spPr>
          <a:xfrm>
            <a:off x="838200" y="1378346"/>
            <a:ext cx="10515600" cy="328249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06701"/>
            <a:ext cx="10515599" cy="818872"/>
          </a:xfrm>
          <a:prstGeom prst="rect">
            <a:avLst/>
          </a:prstGeom>
        </p:spPr>
        <p:txBody>
          <a:bodyPr>
            <a:normAutofit/>
          </a:bodyPr>
          <a:lstStyle/>
          <a:p>
            <a:pPr marL="0" indent="0">
              <a:lnSpc>
                <a:spcPct val="100000"/>
              </a:lnSpc>
              <a:spcBef>
                <a:spcPts val="1400"/>
              </a:spcBef>
              <a:buNone/>
            </a:pPr>
            <a:r>
              <a:rPr lang="en-US" sz="1800" dirty="0"/>
              <a:t>The SQL query calculates the total payload mass from the SPACEXTABLE by summing the PAYLOAD_MASS__KG_ column. The result above presents the total payload carried by boosters from NASA.</a:t>
            </a:r>
            <a:endParaRPr lang="en-US" sz="2400" dirty="0">
              <a:solidFill>
                <a:schemeClr val="accent3">
                  <a:lumMod val="25000"/>
                </a:schemeClr>
              </a:solidFill>
              <a:latin typeface="Calibri (Body)"/>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567FCBCE-F864-2911-B14F-09B293FC9E65}"/>
              </a:ext>
            </a:extLst>
          </p:cNvPr>
          <p:cNvPicPr>
            <a:picLocks noChangeAspect="1"/>
          </p:cNvPicPr>
          <p:nvPr/>
        </p:nvPicPr>
        <p:blipFill>
          <a:blip r:embed="rId3"/>
          <a:stretch>
            <a:fillRect/>
          </a:stretch>
        </p:blipFill>
        <p:spPr>
          <a:xfrm>
            <a:off x="770011" y="1961114"/>
            <a:ext cx="6229350" cy="19526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45241"/>
            <a:ext cx="10515600" cy="931722"/>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Calibri (Body)"/>
              </a:rPr>
              <a:t>The query calculates the average payload mass carried by SpaceX launches. The result provides a single value representing the mean payload mass across all entries in the `SPACEXTABLE`.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1449FD1D-95B7-36BE-7D0B-615D6A4C0D22}"/>
              </a:ext>
            </a:extLst>
          </p:cNvPr>
          <p:cNvPicPr>
            <a:picLocks noChangeAspect="1"/>
          </p:cNvPicPr>
          <p:nvPr/>
        </p:nvPicPr>
        <p:blipFill>
          <a:blip r:embed="rId3"/>
          <a:stretch>
            <a:fillRect/>
          </a:stretch>
        </p:blipFill>
        <p:spPr>
          <a:xfrm>
            <a:off x="770010" y="2007368"/>
            <a:ext cx="6410325" cy="19240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75385"/>
            <a:ext cx="10443950" cy="901578"/>
          </a:xfrm>
          <a:prstGeom prst="rect">
            <a:avLst/>
          </a:prstGeom>
        </p:spPr>
        <p:txBody>
          <a:bodyPr lIns="91440" tIns="45720" rIns="91440" bIns="45720" anchor="t">
            <a:normAutofit/>
          </a:bodyPr>
          <a:lstStyle/>
          <a:p>
            <a:pPr marL="0" indent="0">
              <a:lnSpc>
                <a:spcPct val="100000"/>
              </a:lnSpc>
              <a:spcBef>
                <a:spcPts val="1400"/>
              </a:spcBef>
              <a:buNone/>
            </a:pPr>
            <a:r>
              <a:rPr lang="en-US" sz="1800" dirty="0"/>
              <a:t>The query identifies the date of the first successful landing of a SpaceX rocket on a ground pad. By filtering for successful landings and ordering the results by date, it finds the earliest successful ground landing date.</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E37CD34C-EE67-288A-5618-7C50B333C55C}"/>
              </a:ext>
            </a:extLst>
          </p:cNvPr>
          <p:cNvPicPr>
            <a:picLocks noChangeAspect="1"/>
          </p:cNvPicPr>
          <p:nvPr/>
        </p:nvPicPr>
        <p:blipFill>
          <a:blip r:embed="rId3"/>
          <a:stretch>
            <a:fillRect/>
          </a:stretch>
        </p:blipFill>
        <p:spPr>
          <a:xfrm>
            <a:off x="798586" y="1638492"/>
            <a:ext cx="5229225" cy="30861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08997"/>
            <a:ext cx="10687962" cy="967965"/>
          </a:xfrm>
          <a:prstGeom prst="rect">
            <a:avLst/>
          </a:prstGeom>
        </p:spPr>
        <p:txBody>
          <a:bodyPr lIns="91440" tIns="45720" rIns="91440" bIns="45720" anchor="t">
            <a:normAutofit/>
          </a:bodyPr>
          <a:lstStyle/>
          <a:p>
            <a:pPr marL="0" indent="0">
              <a:lnSpc>
                <a:spcPct val="100000"/>
              </a:lnSpc>
              <a:spcBef>
                <a:spcPts val="1400"/>
              </a:spcBef>
              <a:buNone/>
            </a:pPr>
            <a:r>
              <a:rPr kumimoji="0" lang="en-US" altLang="en-US" sz="1800" b="0" i="0" u="none" strike="noStrike" cap="none" normalizeH="0" baseline="0" dirty="0">
                <a:ln>
                  <a:noFill/>
                </a:ln>
                <a:solidFill>
                  <a:schemeClr val="tx1"/>
                </a:solidFill>
                <a:effectLst/>
                <a:latin typeface="Calibri (Body)"/>
              </a:rPr>
              <a:t>This query retrieves the booster versions from the SPACEXTABLE where the landing outcome was successful on a drone ship and the payload mass was between 4000 kg and 6000 kg. It helps identify which booster versions were successfully recovered on drone ships for payloads within this specified range </a:t>
            </a:r>
          </a:p>
          <a:p>
            <a:pPr>
              <a:lnSpc>
                <a:spcPct val="100000"/>
              </a:lnSpc>
              <a:spcBef>
                <a:spcPts val="1400"/>
              </a:spcBef>
            </a:pPr>
            <a:endParaRPr lang="en-US" sz="1800" dirty="0">
              <a:solidFill>
                <a:schemeClr val="accent3">
                  <a:lumMod val="25000"/>
                </a:schemeClr>
              </a:solidFill>
              <a:latin typeface="Calibri (Body)"/>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E3EE2C3E-70F1-539E-C0A4-95830F107BCF}"/>
              </a:ext>
            </a:extLst>
          </p:cNvPr>
          <p:cNvPicPr>
            <a:picLocks noChangeAspect="1"/>
          </p:cNvPicPr>
          <p:nvPr/>
        </p:nvPicPr>
        <p:blipFill>
          <a:blip r:embed="rId3"/>
          <a:stretch>
            <a:fillRect/>
          </a:stretch>
        </p:blipFill>
        <p:spPr>
          <a:xfrm>
            <a:off x="770011" y="1410035"/>
            <a:ext cx="7115175" cy="34766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1448"/>
            <a:ext cx="10606750" cy="48479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tx1"/>
                </a:solidFill>
                <a:latin typeface="+mn-lt"/>
              </a:rPr>
              <a:t>The research process followed the Data Science methodology involving data collection, data wrangling, exploratory data analysis, data visualization, model development, and model evaluation</a:t>
            </a:r>
            <a:r>
              <a:rPr lang="ru-RU" sz="2000" dirty="0">
                <a:solidFill>
                  <a:schemeClr val="tx1"/>
                </a:solidFill>
                <a:latin typeface="+mn-lt"/>
              </a:rPr>
              <a:t>.</a:t>
            </a:r>
            <a:endParaRPr lang="en-US" sz="2000" dirty="0">
              <a:solidFill>
                <a:schemeClr val="tx1"/>
              </a:solidFill>
              <a:latin typeface="+mn-lt"/>
            </a:endParaRPr>
          </a:p>
          <a:p>
            <a:pPr marL="0" indent="0">
              <a:buNone/>
            </a:pPr>
            <a:r>
              <a:rPr lang="en-US" sz="1600" b="1" dirty="0">
                <a:solidFill>
                  <a:schemeClr val="tx1"/>
                </a:solidFill>
                <a:latin typeface="+mn-lt"/>
              </a:rPr>
              <a:t>Key Findings:</a:t>
            </a:r>
            <a:endParaRPr lang="en-US" sz="1600" dirty="0">
              <a:solidFill>
                <a:schemeClr val="tx1"/>
              </a:solidFill>
              <a:latin typeface="+mn-lt"/>
            </a:endParaRPr>
          </a:p>
          <a:p>
            <a:pPr>
              <a:buFont typeface="Arial" panose="020B0604020202020204" pitchFamily="34" charset="0"/>
              <a:buChar char="•"/>
            </a:pPr>
            <a:r>
              <a:rPr lang="en-US" sz="1600" dirty="0">
                <a:solidFill>
                  <a:schemeClr val="tx1"/>
                </a:solidFill>
                <a:latin typeface="+mn-lt"/>
              </a:rPr>
              <a:t>The analysis showed that launches from KSC LC-39A have the highest success rate for first-stage landings.</a:t>
            </a:r>
          </a:p>
          <a:p>
            <a:pPr>
              <a:buFont typeface="Arial" panose="020B0604020202020204" pitchFamily="34" charset="0"/>
              <a:buChar char="•"/>
            </a:pPr>
            <a:r>
              <a:rPr lang="en-US" sz="1600" dirty="0">
                <a:solidFill>
                  <a:schemeClr val="tx1"/>
                </a:solidFill>
                <a:latin typeface="+mn-lt"/>
              </a:rPr>
              <a:t>The success rate of first-stage landings has generally increased over time, with significant improvements observed after 2015.</a:t>
            </a:r>
          </a:p>
          <a:p>
            <a:pPr marL="0" indent="0">
              <a:buNone/>
            </a:pPr>
            <a:r>
              <a:rPr lang="en-US" sz="1600" b="1" dirty="0">
                <a:solidFill>
                  <a:schemeClr val="tx1"/>
                </a:solidFill>
                <a:latin typeface="+mn-lt"/>
              </a:rPr>
              <a:t>Analysis:</a:t>
            </a:r>
            <a:endParaRPr lang="en-US" sz="1600" dirty="0">
              <a:solidFill>
                <a:schemeClr val="tx1"/>
              </a:solidFill>
              <a:latin typeface="+mn-lt"/>
            </a:endParaRPr>
          </a:p>
          <a:p>
            <a:pPr>
              <a:buFont typeface="Arial" panose="020B0604020202020204" pitchFamily="34" charset="0"/>
              <a:buChar char="•"/>
            </a:pPr>
            <a:r>
              <a:rPr lang="en-US" sz="1600" dirty="0">
                <a:solidFill>
                  <a:schemeClr val="tx1"/>
                </a:solidFill>
                <a:latin typeface="+mn-lt"/>
              </a:rPr>
              <a:t>Data from over 100 launches were analyzed using various machine learning models, including Decision Tree, K-Nearest Neighbors, Support Vector Machine, and Logistic Regression.</a:t>
            </a:r>
          </a:p>
          <a:p>
            <a:pPr>
              <a:buFont typeface="Arial" panose="020B0604020202020204" pitchFamily="34" charset="0"/>
              <a:buChar char="•"/>
            </a:pPr>
            <a:r>
              <a:rPr lang="en-US" sz="1600" dirty="0">
                <a:solidFill>
                  <a:schemeClr val="tx1"/>
                </a:solidFill>
                <a:latin typeface="+mn-lt"/>
              </a:rPr>
              <a:t>The Decision Tree model provided the highest cross-validation accuracy at 87.68%.</a:t>
            </a:r>
          </a:p>
          <a:p>
            <a:pPr marL="0" indent="0">
              <a:buNone/>
            </a:pPr>
            <a:r>
              <a:rPr lang="en-US" sz="1600" b="1" dirty="0">
                <a:solidFill>
                  <a:schemeClr val="tx1"/>
                </a:solidFill>
                <a:latin typeface="+mn-lt"/>
              </a:rPr>
              <a:t>Conclusions:</a:t>
            </a:r>
            <a:endParaRPr lang="en-US" sz="1600" dirty="0">
              <a:solidFill>
                <a:schemeClr val="tx1"/>
              </a:solidFill>
              <a:latin typeface="+mn-lt"/>
            </a:endParaRPr>
          </a:p>
          <a:p>
            <a:pPr>
              <a:buFont typeface="Arial" panose="020B0604020202020204" pitchFamily="34" charset="0"/>
              <a:buChar char="•"/>
            </a:pPr>
            <a:r>
              <a:rPr lang="en-US" sz="1600" dirty="0">
                <a:solidFill>
                  <a:schemeClr val="tx1"/>
                </a:solidFill>
                <a:latin typeface="+mn-lt"/>
              </a:rPr>
              <a:t>Launch site proximity to the equator and specific orbital requirements significantly influence the success rate of first-stage landings.</a:t>
            </a:r>
          </a:p>
          <a:p>
            <a:pPr>
              <a:buFont typeface="Arial" panose="020B0604020202020204" pitchFamily="34" charset="0"/>
              <a:buChar char="•"/>
            </a:pPr>
            <a:r>
              <a:rPr lang="en-US" sz="1600" dirty="0">
                <a:solidFill>
                  <a:schemeClr val="tx1"/>
                </a:solidFill>
                <a:latin typeface="+mn-lt"/>
              </a:rPr>
              <a:t>The Decision Tree model was determined to be the most effective for predicting launch outcomes due to its high interpretability and accuracy.</a:t>
            </a:r>
          </a:p>
          <a:p>
            <a:pPr>
              <a:lnSpc>
                <a:spcPct val="100000"/>
              </a:lnSpc>
              <a:spcBef>
                <a:spcPts val="1400"/>
              </a:spcBef>
            </a:pPr>
            <a:endParaRPr lang="en-US" sz="2200" dirty="0">
              <a:solidFill>
                <a:srgbClr val="FF0000"/>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64852"/>
            <a:ext cx="10515601" cy="101210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Calibri (Body)"/>
              </a:rPr>
              <a:t>This SQL query calculates the total number of successful and failed mission outcomes from the SPACEXTABLE. It uses the LIKE operator to count rows where </a:t>
            </a:r>
            <a:r>
              <a:rPr lang="en-US" sz="1800" dirty="0" err="1">
                <a:solidFill>
                  <a:schemeClr val="accent3">
                    <a:lumMod val="25000"/>
                  </a:schemeClr>
                </a:solidFill>
                <a:latin typeface="Calibri (Body)"/>
              </a:rPr>
              <a:t>Mission_Outcome</a:t>
            </a:r>
            <a:r>
              <a:rPr lang="en-US" sz="1800" dirty="0">
                <a:solidFill>
                  <a:schemeClr val="accent3">
                    <a:lumMod val="25000"/>
                  </a:schemeClr>
                </a:solidFill>
                <a:latin typeface="Calibri (Body)"/>
              </a:rPr>
              <a:t> starts with 'Success' or 'Failure', returning the sums as 'Successful mission outcome (total)' and 'Failure mission outcome (total)'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0" name="Picture 9">
            <a:extLst>
              <a:ext uri="{FF2B5EF4-FFF2-40B4-BE49-F238E27FC236}">
                <a16:creationId xmlns:a16="http://schemas.microsoft.com/office/drawing/2014/main" id="{6858831E-114B-AD6F-FE54-0734AF556BDF}"/>
              </a:ext>
            </a:extLst>
          </p:cNvPr>
          <p:cNvPicPr>
            <a:picLocks noChangeAspect="1"/>
          </p:cNvPicPr>
          <p:nvPr/>
        </p:nvPicPr>
        <p:blipFill>
          <a:blip r:embed="rId3"/>
          <a:stretch>
            <a:fillRect/>
          </a:stretch>
        </p:blipFill>
        <p:spPr>
          <a:xfrm>
            <a:off x="770011" y="1792775"/>
            <a:ext cx="6610350" cy="26670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86067" y="1926883"/>
            <a:ext cx="4657410" cy="3259506"/>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Calibri (Body)"/>
              </a:rPr>
              <a:t>This SQL query retrieves the </a:t>
            </a:r>
            <a:r>
              <a:rPr lang="en-US" sz="1800" dirty="0" err="1">
                <a:solidFill>
                  <a:schemeClr val="accent3">
                    <a:lumMod val="25000"/>
                  </a:schemeClr>
                </a:solidFill>
                <a:latin typeface="Calibri (Body)"/>
              </a:rPr>
              <a:t>Booster_Version</a:t>
            </a:r>
            <a:r>
              <a:rPr lang="en-US" sz="1800" dirty="0">
                <a:solidFill>
                  <a:schemeClr val="accent3">
                    <a:lumMod val="25000"/>
                  </a:schemeClr>
                </a:solidFill>
                <a:latin typeface="Calibri (Body)"/>
              </a:rPr>
              <a:t> from the SPACEXTABLE for the rockets with the maximum payload mass. The subquery selects the maximum value of PAYLOAD_MASS__KG_ from the table, and the outer query matches this value to return the corresponding </a:t>
            </a:r>
            <a:r>
              <a:rPr lang="en-US" sz="1800" dirty="0" err="1">
                <a:solidFill>
                  <a:schemeClr val="accent3">
                    <a:lumMod val="25000"/>
                  </a:schemeClr>
                </a:solidFill>
                <a:latin typeface="Calibri (Body)"/>
              </a:rPr>
              <a:t>Booster_Version</a:t>
            </a:r>
            <a:r>
              <a:rPr lang="en-US" sz="1800" dirty="0">
                <a:solidFill>
                  <a:schemeClr val="accent3">
                    <a:lumMod val="25000"/>
                  </a:schemeClr>
                </a:solidFill>
                <a:latin typeface="Calibri (Body)"/>
              </a:rPr>
              <a:t>.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18029E9-C131-30BA-A6A9-39C5CD401CFC}"/>
              </a:ext>
            </a:extLst>
          </p:cNvPr>
          <p:cNvPicPr>
            <a:picLocks noChangeAspect="1"/>
          </p:cNvPicPr>
          <p:nvPr/>
        </p:nvPicPr>
        <p:blipFill>
          <a:blip r:embed="rId3"/>
          <a:stretch>
            <a:fillRect/>
          </a:stretch>
        </p:blipFill>
        <p:spPr>
          <a:xfrm>
            <a:off x="793179" y="1313764"/>
            <a:ext cx="3949212" cy="500558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4469" y="1711253"/>
            <a:ext cx="4608960" cy="3232536"/>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Calibri (Body)"/>
              </a:rPr>
              <a:t>This SQL query extracts data from the SPACEXTABLE for the year 2015, specifically focusing on failed landing outcomes on a drone ship. It includes columns for the month name (derived from the Date column), </a:t>
            </a:r>
            <a:r>
              <a:rPr lang="en-US" sz="1800" dirty="0" err="1">
                <a:solidFill>
                  <a:schemeClr val="accent3">
                    <a:lumMod val="25000"/>
                  </a:schemeClr>
                </a:solidFill>
                <a:latin typeface="Calibri (Body)"/>
              </a:rPr>
              <a:t>Landing_Outcome</a:t>
            </a:r>
            <a:r>
              <a:rPr lang="en-US" sz="1800" dirty="0">
                <a:solidFill>
                  <a:schemeClr val="accent3">
                    <a:lumMod val="25000"/>
                  </a:schemeClr>
                </a:solidFill>
                <a:latin typeface="Calibri (Body)"/>
              </a:rPr>
              <a:t>, </a:t>
            </a:r>
            <a:r>
              <a:rPr lang="en-US" sz="1800" dirty="0" err="1">
                <a:solidFill>
                  <a:schemeClr val="accent3">
                    <a:lumMod val="25000"/>
                  </a:schemeClr>
                </a:solidFill>
                <a:latin typeface="Calibri (Body)"/>
              </a:rPr>
              <a:t>Booster_Version</a:t>
            </a:r>
            <a:r>
              <a:rPr lang="en-US" sz="1800" dirty="0">
                <a:solidFill>
                  <a:schemeClr val="accent3">
                    <a:lumMod val="25000"/>
                  </a:schemeClr>
                </a:solidFill>
                <a:latin typeface="Calibri (Body)"/>
              </a:rPr>
              <a:t>, and </a:t>
            </a:r>
            <a:r>
              <a:rPr lang="en-US" sz="1800" dirty="0" err="1">
                <a:solidFill>
                  <a:schemeClr val="accent3">
                    <a:lumMod val="25000"/>
                  </a:schemeClr>
                </a:solidFill>
                <a:latin typeface="Calibri (Body)"/>
              </a:rPr>
              <a:t>Launch_Site</a:t>
            </a:r>
            <a:r>
              <a:rPr lang="en-US" sz="1800" dirty="0">
                <a:solidFill>
                  <a:schemeClr val="accent3">
                    <a:lumMod val="25000"/>
                  </a:schemeClr>
                </a:solidFill>
                <a:latin typeface="Calibri (Body)"/>
              </a:rPr>
              <a:t>. The query uses the CASE statement to convert the month number into a month name and filters the results to only include records where the year is 2015 and the </a:t>
            </a:r>
            <a:r>
              <a:rPr lang="en-US" sz="1800" dirty="0" err="1">
                <a:solidFill>
                  <a:schemeClr val="accent3">
                    <a:lumMod val="25000"/>
                  </a:schemeClr>
                </a:solidFill>
                <a:latin typeface="Calibri (Body)"/>
              </a:rPr>
              <a:t>Landing_Outcome</a:t>
            </a:r>
            <a:r>
              <a:rPr lang="en-US" sz="1800" dirty="0">
                <a:solidFill>
                  <a:schemeClr val="accent3">
                    <a:lumMod val="25000"/>
                  </a:schemeClr>
                </a:solidFill>
                <a:latin typeface="Calibri (Body)"/>
              </a:rPr>
              <a:t> is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71681410-E253-5B3C-A548-606AD2074432}"/>
              </a:ext>
            </a:extLst>
          </p:cNvPr>
          <p:cNvPicPr>
            <a:picLocks noChangeAspect="1"/>
          </p:cNvPicPr>
          <p:nvPr/>
        </p:nvPicPr>
        <p:blipFill>
          <a:blip r:embed="rId3"/>
          <a:stretch>
            <a:fillRect/>
          </a:stretch>
        </p:blipFill>
        <p:spPr>
          <a:xfrm>
            <a:off x="770011" y="1314894"/>
            <a:ext cx="4927522" cy="491149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51712" y="1825625"/>
            <a:ext cx="4733926" cy="2756423"/>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Calibri (Body)"/>
              </a:rPr>
              <a:t>This SQL query retrieves and counts the occurrences of different landing outcomes from the SPACEXTABLE within a specified date range (from June 4, 2010, to March 20, 2017). The results are grouped by </a:t>
            </a:r>
            <a:r>
              <a:rPr lang="en-US" sz="1800" dirty="0" err="1">
                <a:solidFill>
                  <a:schemeClr val="accent3">
                    <a:lumMod val="25000"/>
                  </a:schemeClr>
                </a:solidFill>
                <a:latin typeface="Calibri (Body)"/>
              </a:rPr>
              <a:t>Landing_Outcome</a:t>
            </a:r>
            <a:r>
              <a:rPr lang="en-US" sz="1800" dirty="0">
                <a:solidFill>
                  <a:schemeClr val="accent3">
                    <a:lumMod val="25000"/>
                  </a:schemeClr>
                </a:solidFill>
                <a:latin typeface="Calibri (Body)"/>
              </a:rPr>
              <a:t> and ordered in descending order of the total count for each landing outcome. The output includes the landing outcomes and their respective counts.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BF99BFA-2F3A-6555-DC64-FA0C3F541B98}"/>
              </a:ext>
            </a:extLst>
          </p:cNvPr>
          <p:cNvPicPr>
            <a:picLocks noChangeAspect="1"/>
          </p:cNvPicPr>
          <p:nvPr/>
        </p:nvPicPr>
        <p:blipFill>
          <a:blip r:embed="rId3"/>
          <a:stretch>
            <a:fillRect/>
          </a:stretch>
        </p:blipFill>
        <p:spPr>
          <a:xfrm>
            <a:off x="770011" y="1321017"/>
            <a:ext cx="4733925" cy="49053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24849" y="1323817"/>
            <a:ext cx="2960762" cy="449595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The location of SpaceX's launch sites is determined by several key factors, including geographical, technical, and economic considerations. </a:t>
            </a:r>
          </a:p>
          <a:p>
            <a:pPr marL="0" indent="0">
              <a:lnSpc>
                <a:spcPct val="100000"/>
              </a:lnSpc>
              <a:spcBef>
                <a:spcPts val="1400"/>
              </a:spcBef>
              <a:buNone/>
            </a:pPr>
            <a:r>
              <a:rPr lang="en-US" sz="1800" dirty="0">
                <a:solidFill>
                  <a:schemeClr val="accent3">
                    <a:lumMod val="25000"/>
                  </a:schemeClr>
                </a:solidFill>
                <a:latin typeface="Abadi"/>
              </a:rPr>
              <a:t>Launch sites closer to the equator, such as those at Cape Canaveral (CCAFS and KSC), allow rockets to take advantage of the Earth's higher rotational speed. This makes eastward launches more fuel-efficient.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SpaceX Falcon 9 Launch Sites</a:t>
            </a:r>
          </a:p>
        </p:txBody>
      </p:sp>
      <p:pic>
        <p:nvPicPr>
          <p:cNvPr id="6" name="Picture 5">
            <a:extLst>
              <a:ext uri="{FF2B5EF4-FFF2-40B4-BE49-F238E27FC236}">
                <a16:creationId xmlns:a16="http://schemas.microsoft.com/office/drawing/2014/main" id="{544AC99C-8BCE-55D9-3EC5-9EADB146ACBF}"/>
              </a:ext>
            </a:extLst>
          </p:cNvPr>
          <p:cNvPicPr>
            <a:picLocks noChangeAspect="1"/>
          </p:cNvPicPr>
          <p:nvPr/>
        </p:nvPicPr>
        <p:blipFill>
          <a:blip r:embed="rId3"/>
          <a:stretch>
            <a:fillRect/>
          </a:stretch>
        </p:blipFill>
        <p:spPr>
          <a:xfrm>
            <a:off x="770010" y="1323817"/>
            <a:ext cx="7554839" cy="45752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37637" y="1339715"/>
            <a:ext cx="2847974"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Calibri (Body)"/>
              </a:rPr>
              <a:t>Markers indicating the outcomes of first stage landings have been added to the map: green markers represent successful landings, and red markers represent failures.</a:t>
            </a:r>
            <a:endParaRPr lang="en-US" sz="2000" dirty="0">
              <a:solidFill>
                <a:schemeClr val="accent3">
                  <a:lumMod val="25000"/>
                </a:schemeClr>
              </a:solidFill>
              <a:latin typeface="Calibri (Body)"/>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Stage Landing Outcomes: Success and Failure</a:t>
            </a:r>
          </a:p>
        </p:txBody>
      </p:sp>
      <p:pic>
        <p:nvPicPr>
          <p:cNvPr id="4" name="Picture 3">
            <a:extLst>
              <a:ext uri="{FF2B5EF4-FFF2-40B4-BE49-F238E27FC236}">
                <a16:creationId xmlns:a16="http://schemas.microsoft.com/office/drawing/2014/main" id="{B5BBB2AB-1D5C-1387-5E39-72BC49BF576A}"/>
              </a:ext>
            </a:extLst>
          </p:cNvPr>
          <p:cNvPicPr>
            <a:picLocks noChangeAspect="1"/>
          </p:cNvPicPr>
          <p:nvPr/>
        </p:nvPicPr>
        <p:blipFill>
          <a:blip r:embed="rId3"/>
          <a:stretch>
            <a:fillRect/>
          </a:stretch>
        </p:blipFill>
        <p:spPr>
          <a:xfrm>
            <a:off x="770011" y="1301615"/>
            <a:ext cx="7629568" cy="460965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01173" y="1296391"/>
            <a:ext cx="3288585" cy="431482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1800" dirty="0">
                <a:solidFill>
                  <a:schemeClr val="accent3">
                    <a:lumMod val="25000"/>
                  </a:schemeClr>
                </a:solidFill>
                <a:latin typeface="Calibri (Body)"/>
              </a:rPr>
              <a:t>Rocket launch sites for SpaceX must meet specific criteria for communication, such as proximity to railways, highways, and the coastline. These factors are crucial for the functionality of the launch complex. According to the data, the proximity to these elements is generally around 1 kilometer or less, except for the distance from KSC LC-39A to the coastline, which is 6.5 kilometers. Additionally, the distance from each launch site to the nearest city is at least 13 kilometers.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SpaceX Launch Sites to Key Infrastructure</a:t>
            </a:r>
          </a:p>
        </p:txBody>
      </p:sp>
      <p:pic>
        <p:nvPicPr>
          <p:cNvPr id="4" name="Picture 3">
            <a:extLst>
              <a:ext uri="{FF2B5EF4-FFF2-40B4-BE49-F238E27FC236}">
                <a16:creationId xmlns:a16="http://schemas.microsoft.com/office/drawing/2014/main" id="{EF0DE954-18E3-12A3-20C3-1E53C786BC6C}"/>
              </a:ext>
            </a:extLst>
          </p:cNvPr>
          <p:cNvPicPr>
            <a:picLocks noChangeAspect="1"/>
          </p:cNvPicPr>
          <p:nvPr/>
        </p:nvPicPr>
        <p:blipFill>
          <a:blip r:embed="rId3"/>
          <a:stretch>
            <a:fillRect/>
          </a:stretch>
        </p:blipFill>
        <p:spPr>
          <a:xfrm>
            <a:off x="770011" y="1296391"/>
            <a:ext cx="7331162" cy="44176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15175" y="1333500"/>
            <a:ext cx="4170436" cy="427116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Calibri (Body)"/>
              </a:rPr>
              <a:t>Shown on the pie chart is the distribution of successful first stage landings across different launch sites. The highest percentage of successful landings belongs to KSC LC-39A at 41.7%. The lowest percentage is at CCAFS SLC-40, with 12.5%.</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Across All Sites</a:t>
            </a:r>
          </a:p>
        </p:txBody>
      </p:sp>
      <p:pic>
        <p:nvPicPr>
          <p:cNvPr id="21" name="Picture 20">
            <a:extLst>
              <a:ext uri="{FF2B5EF4-FFF2-40B4-BE49-F238E27FC236}">
                <a16:creationId xmlns:a16="http://schemas.microsoft.com/office/drawing/2014/main" id="{F514FF8C-A6B1-7A92-53D6-688B61886059}"/>
              </a:ext>
            </a:extLst>
          </p:cNvPr>
          <p:cNvPicPr>
            <a:picLocks noChangeAspect="1"/>
          </p:cNvPicPr>
          <p:nvPr/>
        </p:nvPicPr>
        <p:blipFill>
          <a:blip r:embed="rId3"/>
          <a:stretch>
            <a:fillRect/>
          </a:stretch>
        </p:blipFill>
        <p:spPr>
          <a:xfrm>
            <a:off x="1160944" y="1333500"/>
            <a:ext cx="5325581" cy="404336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87156"/>
            <a:ext cx="10144732" cy="43810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Calibri (Body)"/>
              </a:rPr>
              <a:t>The final project aims to predict the successful landing of the Falcon 9 first stage. SpaceX offers Falcon 9 rocket launches for $62 million, significantly lower than the over $165 million charged by other suppliers. The primary savings come from SpaceX's ability to reuse the first stage. By predicting the likelihood of a successful first stage landing, we can better estimate the launch cost. This information can be used to competitively bid against SpaceX for rocket launches.</a:t>
            </a:r>
          </a:p>
          <a:p>
            <a:pPr marL="0" indent="0">
              <a:spcBef>
                <a:spcPts val="1400"/>
              </a:spcBef>
              <a:buNone/>
            </a:pPr>
            <a:r>
              <a:rPr lang="en-US" sz="2200" dirty="0">
                <a:solidFill>
                  <a:schemeClr val="accent3">
                    <a:lumMod val="25000"/>
                  </a:schemeClr>
                </a:solidFill>
                <a:latin typeface="Calibri (Body)"/>
              </a:rPr>
              <a:t>Main goals:</a:t>
            </a:r>
          </a:p>
          <a:p>
            <a:pPr>
              <a:spcBef>
                <a:spcPts val="1400"/>
              </a:spcBef>
            </a:pPr>
            <a:r>
              <a:rPr lang="en-US" sz="2200" dirty="0">
                <a:solidFill>
                  <a:schemeClr val="accent3">
                    <a:lumMod val="25000"/>
                  </a:schemeClr>
                </a:solidFill>
                <a:latin typeface="Calibri (Body)"/>
              </a:rPr>
              <a:t>Describe the activities of SpaceX and the geographical location of the launch sites.</a:t>
            </a:r>
          </a:p>
          <a:p>
            <a:pPr>
              <a:spcBef>
                <a:spcPts val="1400"/>
              </a:spcBef>
            </a:pPr>
            <a:r>
              <a:rPr lang="en-US" sz="2200" dirty="0">
                <a:solidFill>
                  <a:schemeClr val="accent3">
                    <a:lumMod val="25000"/>
                  </a:schemeClr>
                </a:solidFill>
                <a:latin typeface="Calibri (Body)"/>
              </a:rPr>
              <a:t>Conduct statistical analysis of the success rates of first stage landings.</a:t>
            </a:r>
          </a:p>
          <a:p>
            <a:pPr>
              <a:spcBef>
                <a:spcPts val="1400"/>
              </a:spcBef>
            </a:pPr>
            <a:r>
              <a:rPr lang="en-US" sz="2200" dirty="0">
                <a:solidFill>
                  <a:schemeClr val="accent3">
                    <a:lumMod val="25000"/>
                  </a:schemeClr>
                </a:solidFill>
                <a:latin typeface="Calibri (Body)"/>
              </a:rPr>
              <a:t>Create prediction models for successful landings.</a:t>
            </a:r>
          </a:p>
          <a:p>
            <a:pPr marL="0" indent="0">
              <a:spcBef>
                <a:spcPts val="1400"/>
              </a:spcBef>
              <a:buNone/>
            </a:pPr>
            <a:r>
              <a:rPr lang="en-US" sz="2200" dirty="0">
                <a:solidFill>
                  <a:schemeClr val="accent3">
                    <a:lumMod val="25000"/>
                  </a:schemeClr>
                </a:solidFill>
                <a:latin typeface="Calibri (Body)"/>
              </a:rPr>
              <a:t>Key questions to address:</a:t>
            </a:r>
          </a:p>
          <a:p>
            <a:pPr>
              <a:spcBef>
                <a:spcPts val="1400"/>
              </a:spcBef>
            </a:pPr>
            <a:r>
              <a:rPr lang="en-US" sz="2200" dirty="0">
                <a:solidFill>
                  <a:schemeClr val="accent3">
                    <a:lumMod val="25000"/>
                  </a:schemeClr>
                </a:solidFill>
                <a:latin typeface="Calibri (Body)"/>
              </a:rPr>
              <a:t>What main characteristics should our product have?</a:t>
            </a:r>
          </a:p>
          <a:p>
            <a:pPr>
              <a:spcBef>
                <a:spcPts val="1400"/>
              </a:spcBef>
            </a:pPr>
            <a:r>
              <a:rPr lang="en-US" sz="2200" dirty="0">
                <a:solidFill>
                  <a:schemeClr val="accent3">
                    <a:lumMod val="25000"/>
                  </a:schemeClr>
                </a:solidFill>
                <a:latin typeface="Calibri (Body)"/>
              </a:rPr>
              <a:t>Can our startup compete with SpaceX, and under what conditions?</a:t>
            </a:r>
          </a:p>
          <a:p>
            <a:pPr>
              <a:spcBef>
                <a:spcPts val="1400"/>
              </a:spcBef>
            </a:pPr>
            <a:endParaRPr lang="en-US" sz="2200" dirty="0">
              <a:solidFill>
                <a:schemeClr val="accent3">
                  <a:lumMod val="25000"/>
                </a:schemeClr>
              </a:solidFill>
              <a:latin typeface="Calibri (Body)"/>
            </a:endParaRPr>
          </a:p>
          <a:p>
            <a:pPr>
              <a:spcBef>
                <a:spcPts val="1400"/>
              </a:spcBef>
            </a:pPr>
            <a:endParaRPr lang="en-US" sz="2200" dirty="0">
              <a:solidFill>
                <a:schemeClr val="accent3">
                  <a:lumMod val="25000"/>
                </a:schemeClr>
              </a:solidFill>
              <a:latin typeface="Calibri (Body)"/>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15175" y="1371442"/>
            <a:ext cx="4046610"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Calibri (Body)"/>
              </a:rPr>
              <a:t>The pie chart displays the ratio of successful and unsuccessful first stage landings for each launch site. It shows the example with the highest success rate 76.9% for KSC LC-39A.</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of First Stage Landings by Launch Site</a:t>
            </a:r>
          </a:p>
        </p:txBody>
      </p:sp>
      <p:pic>
        <p:nvPicPr>
          <p:cNvPr id="4" name="Picture 3">
            <a:extLst>
              <a:ext uri="{FF2B5EF4-FFF2-40B4-BE49-F238E27FC236}">
                <a16:creationId xmlns:a16="http://schemas.microsoft.com/office/drawing/2014/main" id="{5811CBA8-EF81-4F0C-FA6F-DFD5A4BEDC9C}"/>
              </a:ext>
            </a:extLst>
          </p:cNvPr>
          <p:cNvPicPr>
            <a:picLocks noChangeAspect="1"/>
          </p:cNvPicPr>
          <p:nvPr/>
        </p:nvPicPr>
        <p:blipFill>
          <a:blip r:embed="rId3"/>
          <a:stretch>
            <a:fillRect/>
          </a:stretch>
        </p:blipFill>
        <p:spPr>
          <a:xfrm>
            <a:off x="1189111" y="1333500"/>
            <a:ext cx="5305790" cy="41719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65824" y="3158684"/>
            <a:ext cx="3730876" cy="2470591"/>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Calibri (Body)"/>
              </a:rPr>
              <a:t>Presented is a scatter plot for all launch sites, focusing on payloads ranging between 4000 and 6000 kg. The FT, B4, and B5 engines demonstrate the best performance. Launches with payloads heavier than 5.5 tons tend to have a lower first stage landing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7" name="Picture 6">
            <a:extLst>
              <a:ext uri="{FF2B5EF4-FFF2-40B4-BE49-F238E27FC236}">
                <a16:creationId xmlns:a16="http://schemas.microsoft.com/office/drawing/2014/main" id="{8DEA0B56-EC0D-D9CE-5DBE-684D3C11AA09}"/>
              </a:ext>
            </a:extLst>
          </p:cNvPr>
          <p:cNvPicPr>
            <a:picLocks noChangeAspect="1"/>
          </p:cNvPicPr>
          <p:nvPr/>
        </p:nvPicPr>
        <p:blipFill>
          <a:blip r:embed="rId3"/>
          <a:stretch>
            <a:fillRect/>
          </a:stretch>
        </p:blipFill>
        <p:spPr>
          <a:xfrm>
            <a:off x="770011" y="1340645"/>
            <a:ext cx="7129138" cy="4060058"/>
          </a:xfrm>
          <a:prstGeom prst="rect">
            <a:avLst/>
          </a:prstGeom>
        </p:spPr>
      </p:pic>
      <p:graphicFrame>
        <p:nvGraphicFramePr>
          <p:cNvPr id="8" name="Table 7">
            <a:extLst>
              <a:ext uri="{FF2B5EF4-FFF2-40B4-BE49-F238E27FC236}">
                <a16:creationId xmlns:a16="http://schemas.microsoft.com/office/drawing/2014/main" id="{743A8F24-D020-6557-9074-052ED2A0CD82}"/>
              </a:ext>
            </a:extLst>
          </p:cNvPr>
          <p:cNvGraphicFramePr>
            <a:graphicFrameLocks noGrp="1"/>
          </p:cNvGraphicFramePr>
          <p:nvPr>
            <p:extLst>
              <p:ext uri="{D42A27DB-BD31-4B8C-83A1-F6EECF244321}">
                <p14:modId xmlns:p14="http://schemas.microsoft.com/office/powerpoint/2010/main" val="2859602443"/>
              </p:ext>
            </p:extLst>
          </p:nvPr>
        </p:nvGraphicFramePr>
        <p:xfrm>
          <a:off x="8003687" y="1329884"/>
          <a:ext cx="3392220" cy="1828800"/>
        </p:xfrm>
        <a:graphic>
          <a:graphicData uri="http://schemas.openxmlformats.org/drawingml/2006/table">
            <a:tbl>
              <a:tblPr firstRow="1" bandRow="1">
                <a:tableStyleId>{5C22544A-7EE6-4342-B048-85BDC9FD1C3A}</a:tableStyleId>
              </a:tblPr>
              <a:tblGrid>
                <a:gridCol w="848055">
                  <a:extLst>
                    <a:ext uri="{9D8B030D-6E8A-4147-A177-3AD203B41FA5}">
                      <a16:colId xmlns:a16="http://schemas.microsoft.com/office/drawing/2014/main" val="1555639712"/>
                    </a:ext>
                  </a:extLst>
                </a:gridCol>
                <a:gridCol w="848055">
                  <a:extLst>
                    <a:ext uri="{9D8B030D-6E8A-4147-A177-3AD203B41FA5}">
                      <a16:colId xmlns:a16="http://schemas.microsoft.com/office/drawing/2014/main" val="3471650403"/>
                    </a:ext>
                  </a:extLst>
                </a:gridCol>
                <a:gridCol w="848055">
                  <a:extLst>
                    <a:ext uri="{9D8B030D-6E8A-4147-A177-3AD203B41FA5}">
                      <a16:colId xmlns:a16="http://schemas.microsoft.com/office/drawing/2014/main" val="2099301007"/>
                    </a:ext>
                  </a:extLst>
                </a:gridCol>
                <a:gridCol w="848055">
                  <a:extLst>
                    <a:ext uri="{9D8B030D-6E8A-4147-A177-3AD203B41FA5}">
                      <a16:colId xmlns:a16="http://schemas.microsoft.com/office/drawing/2014/main" val="3144958867"/>
                    </a:ext>
                  </a:extLst>
                </a:gridCol>
              </a:tblGrid>
              <a:tr h="546369">
                <a:tc>
                  <a:txBody>
                    <a:bodyPr/>
                    <a:lstStyle/>
                    <a:p>
                      <a:r>
                        <a:rPr lang="en-US" sz="1050" dirty="0"/>
                        <a:t>Booster Version</a:t>
                      </a:r>
                    </a:p>
                  </a:txBody>
                  <a:tcPr/>
                </a:tc>
                <a:tc>
                  <a:txBody>
                    <a:bodyPr/>
                    <a:lstStyle/>
                    <a:p>
                      <a:r>
                        <a:rPr lang="en-US" sz="1050" dirty="0"/>
                        <a:t>Successful landing</a:t>
                      </a:r>
                    </a:p>
                  </a:txBody>
                  <a:tcPr/>
                </a:tc>
                <a:tc>
                  <a:txBody>
                    <a:bodyPr/>
                    <a:lstStyle/>
                    <a:p>
                      <a:r>
                        <a:rPr lang="en-US" sz="1050" dirty="0"/>
                        <a:t>Not successful landing</a:t>
                      </a:r>
                    </a:p>
                  </a:txBody>
                  <a:tcPr/>
                </a:tc>
                <a:tc>
                  <a:txBody>
                    <a:bodyPr/>
                    <a:lstStyle/>
                    <a:p>
                      <a:r>
                        <a:rPr lang="en-US" sz="1050" dirty="0"/>
                        <a:t>Percent of successful landings</a:t>
                      </a:r>
                    </a:p>
                  </a:txBody>
                  <a:tcPr/>
                </a:tc>
                <a:extLst>
                  <a:ext uri="{0D108BD9-81ED-4DB2-BD59-A6C34878D82A}">
                    <a16:rowId xmlns:a16="http://schemas.microsoft.com/office/drawing/2014/main" val="300333211"/>
                  </a:ext>
                </a:extLst>
              </a:tr>
              <a:tr h="234158">
                <a:tc>
                  <a:txBody>
                    <a:bodyPr/>
                    <a:lstStyle/>
                    <a:p>
                      <a:r>
                        <a:rPr lang="en-US" sz="1050" dirty="0"/>
                        <a:t>v1.0</a:t>
                      </a:r>
                    </a:p>
                  </a:txBody>
                  <a:tcPr/>
                </a:tc>
                <a:tc>
                  <a:txBody>
                    <a:bodyPr/>
                    <a:lstStyle/>
                    <a:p>
                      <a:r>
                        <a:rPr lang="en-US" sz="1050" dirty="0"/>
                        <a:t>0</a:t>
                      </a:r>
                    </a:p>
                  </a:txBody>
                  <a:tcPr/>
                </a:tc>
                <a:tc>
                  <a:txBody>
                    <a:bodyPr/>
                    <a:lstStyle/>
                    <a:p>
                      <a:r>
                        <a:rPr lang="en-US" sz="1050" dirty="0"/>
                        <a:t>5</a:t>
                      </a:r>
                    </a:p>
                  </a:txBody>
                  <a:tcPr/>
                </a:tc>
                <a:tc>
                  <a:txBody>
                    <a:bodyPr/>
                    <a:lstStyle/>
                    <a:p>
                      <a:r>
                        <a:rPr lang="en-US" sz="1050" dirty="0"/>
                        <a:t>0%</a:t>
                      </a:r>
                    </a:p>
                  </a:txBody>
                  <a:tcPr/>
                </a:tc>
                <a:extLst>
                  <a:ext uri="{0D108BD9-81ED-4DB2-BD59-A6C34878D82A}">
                    <a16:rowId xmlns:a16="http://schemas.microsoft.com/office/drawing/2014/main" val="2890882647"/>
                  </a:ext>
                </a:extLst>
              </a:tr>
              <a:tr h="234158">
                <a:tc>
                  <a:txBody>
                    <a:bodyPr/>
                    <a:lstStyle/>
                    <a:p>
                      <a:r>
                        <a:rPr lang="en-US" sz="1050" dirty="0"/>
                        <a:t>V1.1</a:t>
                      </a:r>
                    </a:p>
                  </a:txBody>
                  <a:tcPr/>
                </a:tc>
                <a:tc>
                  <a:txBody>
                    <a:bodyPr/>
                    <a:lstStyle/>
                    <a:p>
                      <a:r>
                        <a:rPr lang="en-US" sz="1050" dirty="0"/>
                        <a:t>1</a:t>
                      </a:r>
                    </a:p>
                  </a:txBody>
                  <a:tcPr/>
                </a:tc>
                <a:tc>
                  <a:txBody>
                    <a:bodyPr/>
                    <a:lstStyle/>
                    <a:p>
                      <a:r>
                        <a:rPr lang="en-US" sz="1050" dirty="0">
                          <a:solidFill>
                            <a:srgbClr val="FF0000"/>
                          </a:solidFill>
                        </a:rPr>
                        <a:t>14</a:t>
                      </a:r>
                    </a:p>
                  </a:txBody>
                  <a:tcPr/>
                </a:tc>
                <a:tc>
                  <a:txBody>
                    <a:bodyPr/>
                    <a:lstStyle/>
                    <a:p>
                      <a:r>
                        <a:rPr lang="en-US" sz="1050" dirty="0"/>
                        <a:t>6.67%</a:t>
                      </a:r>
                    </a:p>
                  </a:txBody>
                  <a:tcPr/>
                </a:tc>
                <a:extLst>
                  <a:ext uri="{0D108BD9-81ED-4DB2-BD59-A6C34878D82A}">
                    <a16:rowId xmlns:a16="http://schemas.microsoft.com/office/drawing/2014/main" val="115230670"/>
                  </a:ext>
                </a:extLst>
              </a:tr>
              <a:tr h="234158">
                <a:tc>
                  <a:txBody>
                    <a:bodyPr/>
                    <a:lstStyle/>
                    <a:p>
                      <a:r>
                        <a:rPr lang="en-US" sz="1050" dirty="0"/>
                        <a:t>FT</a:t>
                      </a:r>
                    </a:p>
                  </a:txBody>
                  <a:tcPr/>
                </a:tc>
                <a:tc>
                  <a:txBody>
                    <a:bodyPr/>
                    <a:lstStyle/>
                    <a:p>
                      <a:r>
                        <a:rPr lang="en-US" sz="1050" dirty="0">
                          <a:solidFill>
                            <a:srgbClr val="00B050"/>
                          </a:solidFill>
                        </a:rPr>
                        <a:t>16</a:t>
                      </a:r>
                    </a:p>
                  </a:txBody>
                  <a:tcPr/>
                </a:tc>
                <a:tc>
                  <a:txBody>
                    <a:bodyPr/>
                    <a:lstStyle/>
                    <a:p>
                      <a:r>
                        <a:rPr lang="en-US" sz="1050" dirty="0"/>
                        <a:t>8</a:t>
                      </a:r>
                    </a:p>
                  </a:txBody>
                  <a:tcPr/>
                </a:tc>
                <a:tc>
                  <a:txBody>
                    <a:bodyPr/>
                    <a:lstStyle/>
                    <a:p>
                      <a:r>
                        <a:rPr lang="en-US" sz="1050" dirty="0"/>
                        <a:t>66.67%</a:t>
                      </a:r>
                    </a:p>
                  </a:txBody>
                  <a:tcPr/>
                </a:tc>
                <a:extLst>
                  <a:ext uri="{0D108BD9-81ED-4DB2-BD59-A6C34878D82A}">
                    <a16:rowId xmlns:a16="http://schemas.microsoft.com/office/drawing/2014/main" val="402455622"/>
                  </a:ext>
                </a:extLst>
              </a:tr>
              <a:tr h="234158">
                <a:tc>
                  <a:txBody>
                    <a:bodyPr/>
                    <a:lstStyle/>
                    <a:p>
                      <a:r>
                        <a:rPr lang="en-US" sz="1050" dirty="0"/>
                        <a:t>B4</a:t>
                      </a:r>
                    </a:p>
                  </a:txBody>
                  <a:tcPr/>
                </a:tc>
                <a:tc>
                  <a:txBody>
                    <a:bodyPr/>
                    <a:lstStyle/>
                    <a:p>
                      <a:r>
                        <a:rPr lang="en-US" sz="1050" dirty="0"/>
                        <a:t>6</a:t>
                      </a:r>
                    </a:p>
                  </a:txBody>
                  <a:tcPr/>
                </a:tc>
                <a:tc>
                  <a:txBody>
                    <a:bodyPr/>
                    <a:lstStyle/>
                    <a:p>
                      <a:r>
                        <a:rPr lang="en-US" sz="1050" dirty="0"/>
                        <a:t>5</a:t>
                      </a:r>
                    </a:p>
                  </a:txBody>
                  <a:tcPr/>
                </a:tc>
                <a:tc>
                  <a:txBody>
                    <a:bodyPr/>
                    <a:lstStyle/>
                    <a:p>
                      <a:r>
                        <a:rPr lang="en-US" sz="1050" b="0" i="0" kern="1200" dirty="0">
                          <a:solidFill>
                            <a:schemeClr val="dk1"/>
                          </a:solidFill>
                          <a:effectLst/>
                          <a:latin typeface="+mn-lt"/>
                          <a:ea typeface="+mn-ea"/>
                          <a:cs typeface="+mn-cs"/>
                        </a:rPr>
                        <a:t>54.55%</a:t>
                      </a:r>
                      <a:endParaRPr lang="en-US" sz="1050" dirty="0"/>
                    </a:p>
                  </a:txBody>
                  <a:tcPr/>
                </a:tc>
                <a:extLst>
                  <a:ext uri="{0D108BD9-81ED-4DB2-BD59-A6C34878D82A}">
                    <a16:rowId xmlns:a16="http://schemas.microsoft.com/office/drawing/2014/main" val="1834049312"/>
                  </a:ext>
                </a:extLst>
              </a:tr>
              <a:tr h="234158">
                <a:tc>
                  <a:txBody>
                    <a:bodyPr/>
                    <a:lstStyle/>
                    <a:p>
                      <a:r>
                        <a:rPr lang="en-US" sz="1050" dirty="0"/>
                        <a:t>B5</a:t>
                      </a:r>
                    </a:p>
                  </a:txBody>
                  <a:tcPr/>
                </a:tc>
                <a:tc>
                  <a:txBody>
                    <a:bodyPr/>
                    <a:lstStyle/>
                    <a:p>
                      <a:r>
                        <a:rPr lang="en-US" sz="1050" dirty="0"/>
                        <a:t>1</a:t>
                      </a:r>
                    </a:p>
                  </a:txBody>
                  <a:tcPr/>
                </a:tc>
                <a:tc>
                  <a:txBody>
                    <a:bodyPr/>
                    <a:lstStyle/>
                    <a:p>
                      <a:r>
                        <a:rPr lang="en-US" sz="1050" dirty="0"/>
                        <a:t>0</a:t>
                      </a:r>
                    </a:p>
                  </a:txBody>
                  <a:tcPr/>
                </a:tc>
                <a:tc>
                  <a:txBody>
                    <a:bodyPr/>
                    <a:lstStyle/>
                    <a:p>
                      <a:r>
                        <a:rPr lang="en-US" sz="1050" dirty="0"/>
                        <a:t>100%</a:t>
                      </a:r>
                    </a:p>
                  </a:txBody>
                  <a:tcPr/>
                </a:tc>
                <a:extLst>
                  <a:ext uri="{0D108BD9-81ED-4DB2-BD59-A6C34878D82A}">
                    <a16:rowId xmlns:a16="http://schemas.microsoft.com/office/drawing/2014/main" val="1408801248"/>
                  </a:ext>
                </a:extLst>
              </a:tr>
            </a:tbl>
          </a:graphicData>
        </a:graphic>
      </p:graphicFrame>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CF355FC9-99D9-BCBE-C625-C212A13F9685}"/>
              </a:ext>
            </a:extLst>
          </p:cNvPr>
          <p:cNvPicPr>
            <a:picLocks noChangeAspect="1"/>
          </p:cNvPicPr>
          <p:nvPr/>
        </p:nvPicPr>
        <p:blipFill>
          <a:blip r:embed="rId3"/>
          <a:stretch>
            <a:fillRect/>
          </a:stretch>
        </p:blipFill>
        <p:spPr>
          <a:xfrm>
            <a:off x="1110434" y="1295780"/>
            <a:ext cx="4777220" cy="3111704"/>
          </a:xfrm>
          <a:prstGeom prst="rect">
            <a:avLst/>
          </a:prstGeom>
        </p:spPr>
      </p:pic>
      <p:sp>
        <p:nvSpPr>
          <p:cNvPr id="2" name="Content Placeholder 4">
            <a:extLst>
              <a:ext uri="{FF2B5EF4-FFF2-40B4-BE49-F238E27FC236}">
                <a16:creationId xmlns:a16="http://schemas.microsoft.com/office/drawing/2014/main" id="{65461684-A3DC-4684-7392-2851993B2139}"/>
              </a:ext>
            </a:extLst>
          </p:cNvPr>
          <p:cNvSpPr txBox="1">
            <a:spLocks/>
          </p:cNvSpPr>
          <p:nvPr/>
        </p:nvSpPr>
        <p:spPr>
          <a:xfrm>
            <a:off x="887321" y="4446390"/>
            <a:ext cx="5335423" cy="168428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Calibri (Body)"/>
              </a:rPr>
              <a:t>All machine learning models performed equally well on the test data, with accuracies exceeding 83.33%. Decision Tree model is preferred due to its high interpretability, effectiveness in handling outliers, and achieving the highest cross validation accuracy among the considered models.</a:t>
            </a:r>
            <a:endParaRPr lang="ru-RU" sz="1800" dirty="0">
              <a:solidFill>
                <a:schemeClr val="accent3">
                  <a:lumMod val="25000"/>
                </a:schemeClr>
              </a:solidFill>
              <a:latin typeface="Calibri (Body)"/>
            </a:endParaRP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Calibri (Body)"/>
            </a:endParaRPr>
          </a:p>
        </p:txBody>
      </p:sp>
      <p:graphicFrame>
        <p:nvGraphicFramePr>
          <p:cNvPr id="11" name="Content Placeholder 4">
            <a:extLst>
              <a:ext uri="{FF2B5EF4-FFF2-40B4-BE49-F238E27FC236}">
                <a16:creationId xmlns:a16="http://schemas.microsoft.com/office/drawing/2014/main" id="{B179FF04-AA9B-3564-68C5-3C33915835DC}"/>
              </a:ext>
            </a:extLst>
          </p:cNvPr>
          <p:cNvGraphicFramePr/>
          <p:nvPr/>
        </p:nvGraphicFramePr>
        <p:xfrm>
          <a:off x="6504043" y="1295780"/>
          <a:ext cx="5235228" cy="49110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077610" y="1434401"/>
            <a:ext cx="6546832" cy="4884949"/>
          </a:xfrm>
          <a:prstGeom prst="rect">
            <a:avLst/>
          </a:prstGeom>
        </p:spPr>
        <p:txBody>
          <a:bodyPr>
            <a:noAutofit/>
          </a:bodyPr>
          <a:lstStyle/>
          <a:p>
            <a:pPr>
              <a:spcBef>
                <a:spcPts val="0"/>
              </a:spcBef>
              <a:buFont typeface="Arial" panose="020B0604020202020204" pitchFamily="34" charset="0"/>
              <a:buChar char="•"/>
            </a:pPr>
            <a:r>
              <a:rPr lang="en-US" sz="1800" b="1" dirty="0"/>
              <a:t>True Positives (TP = 12)</a:t>
            </a:r>
            <a:r>
              <a:rPr lang="en-US" sz="1800" dirty="0"/>
              <a:t>: Correctly predicted 12 positive instances.</a:t>
            </a:r>
          </a:p>
          <a:p>
            <a:pPr>
              <a:spcBef>
                <a:spcPts val="0"/>
              </a:spcBef>
              <a:buFont typeface="Arial" panose="020B0604020202020204" pitchFamily="34" charset="0"/>
              <a:buChar char="•"/>
            </a:pPr>
            <a:r>
              <a:rPr lang="en-US" sz="1800" b="1" dirty="0"/>
              <a:t>True Negatives (TN = 3)</a:t>
            </a:r>
            <a:r>
              <a:rPr lang="en-US" sz="1800" dirty="0"/>
              <a:t>: Correctly predicted 3 negative instances.</a:t>
            </a:r>
          </a:p>
          <a:p>
            <a:pPr>
              <a:spcBef>
                <a:spcPts val="0"/>
              </a:spcBef>
              <a:buFont typeface="Arial" panose="020B0604020202020204" pitchFamily="34" charset="0"/>
              <a:buChar char="•"/>
            </a:pPr>
            <a:r>
              <a:rPr lang="en-US" sz="1800" b="1" dirty="0"/>
              <a:t>False Negatives (FN = 0)</a:t>
            </a:r>
            <a:r>
              <a:rPr lang="en-US" sz="1800" dirty="0"/>
              <a:t>: No positive instances were misclassified as negative.</a:t>
            </a:r>
          </a:p>
          <a:p>
            <a:pPr>
              <a:spcBef>
                <a:spcPts val="0"/>
              </a:spcBef>
              <a:buFont typeface="Arial" panose="020B0604020202020204" pitchFamily="34" charset="0"/>
              <a:buChar char="•"/>
            </a:pPr>
            <a:r>
              <a:rPr lang="en-US" sz="1800" b="1" dirty="0"/>
              <a:t>False Positives (FP = 3)</a:t>
            </a:r>
            <a:r>
              <a:rPr lang="en-US" sz="1800" dirty="0"/>
              <a:t>: 3 negative instances were misclassified as positive.</a:t>
            </a:r>
          </a:p>
          <a:p>
            <a:pPr marL="0" indent="0">
              <a:buNone/>
            </a:pPr>
            <a:r>
              <a:rPr lang="en-US" sz="1800" b="1" dirty="0"/>
              <a:t>Key Performance Metrics</a:t>
            </a:r>
          </a:p>
          <a:p>
            <a:pPr>
              <a:buFont typeface="Arial" panose="020B0604020202020204" pitchFamily="34" charset="0"/>
              <a:buChar char="•"/>
            </a:pPr>
            <a:r>
              <a:rPr lang="en-US" sz="1800" b="1" dirty="0"/>
              <a:t>Accuracy</a:t>
            </a:r>
            <a:r>
              <a:rPr lang="en-US" sz="1800" dirty="0"/>
              <a:t>: 83.3%</a:t>
            </a:r>
          </a:p>
          <a:p>
            <a:pPr>
              <a:spcBef>
                <a:spcPts val="0"/>
              </a:spcBef>
              <a:buFont typeface="Arial" panose="020B0604020202020204" pitchFamily="34" charset="0"/>
              <a:buChar char="•"/>
            </a:pPr>
            <a:r>
              <a:rPr lang="en-US" sz="1800" b="1" dirty="0"/>
              <a:t>Precision</a:t>
            </a:r>
            <a:r>
              <a:rPr lang="en-US" sz="1800" dirty="0"/>
              <a:t>: 80%</a:t>
            </a:r>
          </a:p>
          <a:p>
            <a:pPr>
              <a:spcBef>
                <a:spcPts val="0"/>
              </a:spcBef>
              <a:buFont typeface="Arial" panose="020B0604020202020204" pitchFamily="34" charset="0"/>
              <a:buChar char="•"/>
            </a:pPr>
            <a:r>
              <a:rPr lang="en-US" sz="1800" b="1" dirty="0"/>
              <a:t>Recall (Sensitivity)</a:t>
            </a:r>
            <a:r>
              <a:rPr lang="en-US" sz="1800" dirty="0"/>
              <a:t>: 100%</a:t>
            </a:r>
          </a:p>
          <a:p>
            <a:pPr>
              <a:spcBef>
                <a:spcPts val="0"/>
              </a:spcBef>
              <a:buFont typeface="Arial" panose="020B0604020202020204" pitchFamily="34" charset="0"/>
              <a:buChar char="•"/>
            </a:pPr>
            <a:r>
              <a:rPr lang="en-US" sz="1800" b="1" dirty="0"/>
              <a:t>Specificity</a:t>
            </a:r>
            <a:r>
              <a:rPr lang="en-US" sz="1800" dirty="0"/>
              <a:t>: 50%</a:t>
            </a:r>
          </a:p>
          <a:p>
            <a:pPr>
              <a:spcBef>
                <a:spcPts val="0"/>
              </a:spcBef>
              <a:buFont typeface="Arial" panose="020B0604020202020204" pitchFamily="34" charset="0"/>
              <a:buChar char="•"/>
            </a:pPr>
            <a:r>
              <a:rPr lang="en-US" sz="1800" b="1" dirty="0"/>
              <a:t>F1 Score</a:t>
            </a:r>
            <a:r>
              <a:rPr lang="en-US" sz="1800" dirty="0"/>
              <a:t>: 88.9%</a:t>
            </a:r>
          </a:p>
          <a:p>
            <a:pPr marL="0" indent="0">
              <a:buNone/>
            </a:pPr>
            <a:r>
              <a:rPr lang="en-US" sz="1800" b="1" dirty="0"/>
              <a:t>Summary</a:t>
            </a:r>
          </a:p>
          <a:p>
            <a:pPr marL="0" indent="0">
              <a:buNone/>
            </a:pPr>
            <a:r>
              <a:rPr lang="en-US" sz="1800" dirty="0"/>
              <a:t>The model demonstrates excellent recall and good precision, accurately identifying positive instances while having a moderate rate of false positives. The overall accuracy is 83.3%, indicating a reliable performance in most cases.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F34C883-6F7E-ECB4-2017-09C28FE9DA68}"/>
              </a:ext>
            </a:extLst>
          </p:cNvPr>
          <p:cNvPicPr>
            <a:picLocks noChangeAspect="1"/>
          </p:cNvPicPr>
          <p:nvPr/>
        </p:nvPicPr>
        <p:blipFill>
          <a:blip r:embed="rId4"/>
          <a:stretch>
            <a:fillRect/>
          </a:stretch>
        </p:blipFill>
        <p:spPr>
          <a:xfrm>
            <a:off x="878916" y="1363828"/>
            <a:ext cx="4062796" cy="3487872"/>
          </a:xfrm>
          <a:prstGeom prst="rect">
            <a:avLst/>
          </a:prstGeom>
        </p:spPr>
      </p:pic>
      <p:pic>
        <p:nvPicPr>
          <p:cNvPr id="6" name="Picture 5">
            <a:extLst>
              <a:ext uri="{FF2B5EF4-FFF2-40B4-BE49-F238E27FC236}">
                <a16:creationId xmlns:a16="http://schemas.microsoft.com/office/drawing/2014/main" id="{03235EAA-3439-0B7B-4CE5-A537A3F1DFA3}"/>
              </a:ext>
            </a:extLst>
          </p:cNvPr>
          <p:cNvPicPr>
            <a:picLocks noChangeAspect="1"/>
          </p:cNvPicPr>
          <p:nvPr/>
        </p:nvPicPr>
        <p:blipFill>
          <a:blip r:embed="rId5"/>
          <a:stretch>
            <a:fillRect/>
          </a:stretch>
        </p:blipFill>
        <p:spPr>
          <a:xfrm>
            <a:off x="966952" y="4904250"/>
            <a:ext cx="3944188" cy="131346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45324"/>
            <a:ext cx="10591672" cy="4881068"/>
          </a:xfrm>
          <a:prstGeom prst="rect">
            <a:avLst/>
          </a:prstGeom>
        </p:spPr>
        <p:txBody>
          <a:bodyPr>
            <a:noAutofit/>
          </a:bodyPr>
          <a:lstStyle/>
          <a:p>
            <a:pPr marL="457200" indent="-457200">
              <a:lnSpc>
                <a:spcPct val="100000"/>
              </a:lnSpc>
              <a:spcBef>
                <a:spcPts val="0"/>
              </a:spcBef>
              <a:buAutoNum type="arabicPeriod"/>
            </a:pPr>
            <a:r>
              <a:rPr lang="en-US" sz="1800" b="1" dirty="0"/>
              <a:t>Optimal Launch Sites Identified</a:t>
            </a:r>
            <a:r>
              <a:rPr lang="en-US" sz="1800" dirty="0"/>
              <a:t>: Cape Canaveral and Vandenberg were confirmed as key SpaceX launch sites due to their geographical and technical advantages, including proximity to the equator and access to necessary infrastructure.</a:t>
            </a:r>
          </a:p>
          <a:p>
            <a:pPr marL="457200" indent="-457200">
              <a:lnSpc>
                <a:spcPct val="100000"/>
              </a:lnSpc>
              <a:spcBef>
                <a:spcPts val="0"/>
              </a:spcBef>
              <a:buAutoNum type="arabicPeriod"/>
            </a:pPr>
            <a:r>
              <a:rPr lang="en-US" sz="1800" b="1" dirty="0"/>
              <a:t>Successful Landing Insights</a:t>
            </a:r>
            <a:r>
              <a:rPr lang="en-US" sz="1800" dirty="0"/>
              <a:t>: KSC LC-39A showed the highest percentage of successful first-stage landings at 41.7%, emphasizing the importance of this site for SpaceX operations.</a:t>
            </a:r>
          </a:p>
          <a:p>
            <a:pPr marL="457200" indent="-457200">
              <a:lnSpc>
                <a:spcPct val="100000"/>
              </a:lnSpc>
              <a:spcBef>
                <a:spcPts val="0"/>
              </a:spcBef>
              <a:buAutoNum type="arabicPeriod"/>
            </a:pPr>
            <a:r>
              <a:rPr lang="en-US" sz="1800" b="1" dirty="0"/>
              <a:t>Best Performing Model</a:t>
            </a:r>
            <a:r>
              <a:rPr lang="en-US" sz="1800" dirty="0"/>
              <a:t>: Among the machine learning models evaluated, the Decision Tree model emerged as the most effective, achieving the highest cross-validation accuracy and demonstrating strong performance in handling outliers.</a:t>
            </a:r>
          </a:p>
          <a:p>
            <a:pPr marL="457200" indent="-457200">
              <a:lnSpc>
                <a:spcPct val="100000"/>
              </a:lnSpc>
              <a:spcBef>
                <a:spcPts val="0"/>
              </a:spcBef>
              <a:buAutoNum type="arabicPeriod"/>
            </a:pPr>
            <a:r>
              <a:rPr lang="en-US" sz="1800" b="1" dirty="0"/>
              <a:t>Model Performance Metrics</a:t>
            </a:r>
            <a:r>
              <a:rPr lang="en-US" sz="1800" dirty="0"/>
              <a:t>: The Decision Tree model achieved an accuracy of 83.3% on test data, with excellent recall (100%) and good precision (80%), indicating its reliability in predicting launch outcomes.</a:t>
            </a:r>
          </a:p>
          <a:p>
            <a:pPr marL="457200" indent="-457200">
              <a:lnSpc>
                <a:spcPct val="100000"/>
              </a:lnSpc>
              <a:spcBef>
                <a:spcPts val="0"/>
              </a:spcBef>
              <a:buAutoNum type="arabicPeriod"/>
            </a:pPr>
            <a:r>
              <a:rPr lang="en-US" sz="1800" b="1" dirty="0"/>
              <a:t>Payload vs. Launch Outcome</a:t>
            </a:r>
            <a:r>
              <a:rPr lang="en-US" sz="1800" dirty="0"/>
              <a:t>: Analysis revealed that the FT, B4, and B5 engines perform best for payloads between 4000 and 6000 kg, while heavier payloads (&gt;5.5 tons) tend to have lower first-stage landing success rates.</a:t>
            </a:r>
            <a:r>
              <a:rPr lang="ru-RU" sz="1800" dirty="0"/>
              <a:t> </a:t>
            </a:r>
            <a:r>
              <a:rPr lang="en-US" sz="1800" dirty="0"/>
              <a:t>Time, accumulated experience and technology are the best indicator of the success of the first stage landing.</a:t>
            </a:r>
          </a:p>
          <a:p>
            <a:pPr marL="457200" indent="-457200">
              <a:lnSpc>
                <a:spcPct val="100000"/>
              </a:lnSpc>
              <a:spcBef>
                <a:spcPts val="0"/>
              </a:spcBef>
              <a:buAutoNum type="arabicPeriod"/>
            </a:pPr>
            <a:r>
              <a:rPr lang="en-US" sz="1800" b="1" dirty="0"/>
              <a:t>Comprehensive Data Analysis</a:t>
            </a:r>
            <a:r>
              <a:rPr lang="en-US" sz="1800" dirty="0"/>
              <a:t>: SQL queries provided valuable insights into payload mass, mission outcomes, and landing success rates, supporting data-driven decision-making for SpaceX operations.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41248" y="552289"/>
            <a:ext cx="3976496" cy="39003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accent1"/>
                </a:solidFill>
                <a:latin typeface="Abadi" panose="020B0604020104020204" pitchFamily="34" charset="0"/>
                <a:ea typeface="+mj-ea"/>
                <a:cs typeface="+mj-cs"/>
              </a:rPr>
              <a:t>Appendix</a:t>
            </a:r>
          </a:p>
        </p:txBody>
      </p:sp>
      <p:sp>
        <p:nvSpPr>
          <p:cNvPr id="4" name="TextBox 3">
            <a:extLst>
              <a:ext uri="{FF2B5EF4-FFF2-40B4-BE49-F238E27FC236}">
                <a16:creationId xmlns:a16="http://schemas.microsoft.com/office/drawing/2014/main" id="{DC4F58AC-462B-4F20-E6B1-C131D9C69577}"/>
              </a:ext>
            </a:extLst>
          </p:cNvPr>
          <p:cNvSpPr txBox="1"/>
          <p:nvPr/>
        </p:nvSpPr>
        <p:spPr>
          <a:xfrm>
            <a:off x="841248" y="4624330"/>
            <a:ext cx="3976496" cy="1521620"/>
          </a:xfrm>
          <a:prstGeom prst="rect">
            <a:avLst/>
          </a:prstGeom>
        </p:spPr>
        <p:txBody>
          <a:bodyPr vert="horz" lIns="91440" tIns="45720" rIns="91440" bIns="45720" rtlCol="0">
            <a:normAutofit/>
          </a:bodyPr>
          <a:lstStyle/>
          <a:p>
            <a:pPr>
              <a:lnSpc>
                <a:spcPct val="90000"/>
              </a:lnSpc>
              <a:spcBef>
                <a:spcPts val="1000"/>
              </a:spcBef>
            </a:pPr>
            <a:r>
              <a:rPr lang="en-US" sz="2400" kern="1200" dirty="0">
                <a:solidFill>
                  <a:schemeClr val="tx1"/>
                </a:solidFill>
                <a:latin typeface="+mn-lt"/>
                <a:ea typeface="+mn-ea"/>
                <a:cs typeface="+mn-cs"/>
              </a:rPr>
              <a:t>Decision Tree Model</a:t>
            </a:r>
          </a:p>
        </p:txBody>
      </p:sp>
      <p:pic>
        <p:nvPicPr>
          <p:cNvPr id="8" name="Picture 7">
            <a:extLst>
              <a:ext uri="{FF2B5EF4-FFF2-40B4-BE49-F238E27FC236}">
                <a16:creationId xmlns:a16="http://schemas.microsoft.com/office/drawing/2014/main" id="{49F7A4A7-1C7A-8511-2228-BE98DFB07404}"/>
              </a:ext>
            </a:extLst>
          </p:cNvPr>
          <p:cNvPicPr>
            <a:picLocks noChangeAspect="1"/>
          </p:cNvPicPr>
          <p:nvPr/>
        </p:nvPicPr>
        <p:blipFill rotWithShape="1">
          <a:blip r:embed="rId3"/>
          <a:srcRect r="478"/>
          <a:stretch/>
        </p:blipFill>
        <p:spPr>
          <a:xfrm>
            <a:off x="5196033" y="557189"/>
            <a:ext cx="6115857" cy="5576808"/>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87156"/>
            <a:ext cx="10926270" cy="483219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alibri (Body)"/>
              </a:rPr>
              <a:t>Executive Summary</a:t>
            </a:r>
          </a:p>
          <a:p>
            <a:pPr>
              <a:lnSpc>
                <a:spcPct val="120000"/>
              </a:lnSpc>
              <a:spcBef>
                <a:spcPts val="1400"/>
              </a:spcBef>
            </a:pPr>
            <a:r>
              <a:rPr lang="en-US" sz="8800" dirty="0">
                <a:solidFill>
                  <a:schemeClr val="accent3">
                    <a:lumMod val="25000"/>
                  </a:schemeClr>
                </a:solidFill>
                <a:latin typeface="Calibri (Body)"/>
              </a:rPr>
              <a:t>Data collection methodology:</a:t>
            </a:r>
          </a:p>
          <a:p>
            <a:pPr lvl="1">
              <a:lnSpc>
                <a:spcPct val="120000"/>
              </a:lnSpc>
              <a:spcBef>
                <a:spcPts val="1400"/>
              </a:spcBef>
            </a:pPr>
            <a:r>
              <a:rPr lang="en-US" sz="8000" dirty="0">
                <a:solidFill>
                  <a:schemeClr val="accent3">
                    <a:lumMod val="25000"/>
                  </a:schemeClr>
                </a:solidFill>
                <a:latin typeface="Calibri (Body)"/>
              </a:rPr>
              <a:t>Utilized the SpaceX API and web scraping techniques to gather data </a:t>
            </a:r>
            <a:r>
              <a:rPr lang="en-US" sz="7600" dirty="0">
                <a:solidFill>
                  <a:schemeClr val="bg2">
                    <a:lumMod val="50000"/>
                  </a:schemeClr>
                </a:solidFill>
                <a:latin typeface="Calibri (Body)"/>
              </a:rPr>
              <a:t> </a:t>
            </a:r>
          </a:p>
          <a:p>
            <a:pPr>
              <a:lnSpc>
                <a:spcPct val="120000"/>
              </a:lnSpc>
              <a:spcBef>
                <a:spcPts val="1400"/>
              </a:spcBef>
            </a:pPr>
            <a:r>
              <a:rPr lang="en-US" sz="8800" dirty="0">
                <a:solidFill>
                  <a:schemeClr val="accent3">
                    <a:lumMod val="25000"/>
                  </a:schemeClr>
                </a:solidFill>
                <a:latin typeface="Calibri (Body)"/>
              </a:rPr>
              <a:t>Perform data wrangling</a:t>
            </a:r>
          </a:p>
          <a:p>
            <a:pPr lvl="1">
              <a:lnSpc>
                <a:spcPct val="120000"/>
              </a:lnSpc>
              <a:spcBef>
                <a:spcPts val="1400"/>
              </a:spcBef>
            </a:pPr>
            <a:r>
              <a:rPr lang="en-US" sz="8000" dirty="0">
                <a:solidFill>
                  <a:schemeClr val="accent3">
                    <a:lumMod val="25000"/>
                  </a:schemeClr>
                </a:solidFill>
                <a:latin typeface="Calibri (Body)"/>
              </a:rPr>
              <a:t>Employed Python libraries such as Pandas and </a:t>
            </a:r>
            <a:r>
              <a:rPr lang="en-US" sz="8000" dirty="0" err="1">
                <a:solidFill>
                  <a:schemeClr val="accent3">
                    <a:lumMod val="25000"/>
                  </a:schemeClr>
                </a:solidFill>
                <a:latin typeface="Calibri (Body)"/>
              </a:rPr>
              <a:t>Numpy</a:t>
            </a:r>
            <a:r>
              <a:rPr lang="en-US" sz="8000" dirty="0">
                <a:solidFill>
                  <a:schemeClr val="accent3">
                    <a:lumMod val="25000"/>
                  </a:schemeClr>
                </a:solidFill>
                <a:latin typeface="Calibri (Body)"/>
              </a:rPr>
              <a:t> for data cleaning and transformation</a:t>
            </a:r>
            <a:endParaRPr lang="en-US" sz="7600" dirty="0">
              <a:solidFill>
                <a:schemeClr val="bg2">
                  <a:lumMod val="50000"/>
                </a:schemeClr>
              </a:solidFill>
              <a:latin typeface="Calibri (Body)"/>
            </a:endParaRPr>
          </a:p>
          <a:p>
            <a:pPr>
              <a:lnSpc>
                <a:spcPct val="120000"/>
              </a:lnSpc>
              <a:spcBef>
                <a:spcPts val="1400"/>
              </a:spcBef>
            </a:pPr>
            <a:r>
              <a:rPr lang="en-US" sz="8800" dirty="0">
                <a:solidFill>
                  <a:schemeClr val="accent3">
                    <a:lumMod val="25000"/>
                  </a:schemeClr>
                </a:solidFill>
                <a:latin typeface="Calibri (Body)"/>
              </a:rPr>
              <a:t>Perform exploratory data analysis (EDA) using visualization and SQL</a:t>
            </a:r>
          </a:p>
          <a:p>
            <a:pPr>
              <a:lnSpc>
                <a:spcPct val="120000"/>
              </a:lnSpc>
              <a:spcBef>
                <a:spcPts val="1400"/>
              </a:spcBef>
            </a:pPr>
            <a:r>
              <a:rPr lang="en-US" sz="8800" dirty="0">
                <a:solidFill>
                  <a:schemeClr val="accent3">
                    <a:lumMod val="25000"/>
                  </a:schemeClr>
                </a:solidFill>
                <a:latin typeface="Calibri (Body)"/>
              </a:rPr>
              <a:t>Perform interactive visual analytics using Folium and </a:t>
            </a:r>
            <a:r>
              <a:rPr lang="en-US" sz="8800" dirty="0" err="1">
                <a:solidFill>
                  <a:schemeClr val="accent3">
                    <a:lumMod val="25000"/>
                  </a:schemeClr>
                </a:solidFill>
                <a:latin typeface="Calibri (Body)"/>
              </a:rPr>
              <a:t>Plotly</a:t>
            </a:r>
            <a:r>
              <a:rPr lang="en-US" sz="8800" dirty="0">
                <a:solidFill>
                  <a:schemeClr val="accent3">
                    <a:lumMod val="25000"/>
                  </a:schemeClr>
                </a:solidFill>
                <a:latin typeface="Calibri (Body)"/>
              </a:rPr>
              <a:t> Dash</a:t>
            </a:r>
          </a:p>
          <a:p>
            <a:pPr>
              <a:lnSpc>
                <a:spcPct val="120000"/>
              </a:lnSpc>
              <a:spcBef>
                <a:spcPts val="1400"/>
              </a:spcBef>
            </a:pPr>
            <a:r>
              <a:rPr lang="en-US" sz="8800" dirty="0">
                <a:solidFill>
                  <a:schemeClr val="accent3">
                    <a:lumMod val="25000"/>
                  </a:schemeClr>
                </a:solidFill>
                <a:latin typeface="Calibri (Body)"/>
              </a:rPr>
              <a:t>Perform predictive analysis using classification models</a:t>
            </a:r>
          </a:p>
          <a:p>
            <a:pPr lvl="1">
              <a:lnSpc>
                <a:spcPct val="120000"/>
              </a:lnSpc>
              <a:spcBef>
                <a:spcPts val="1400"/>
              </a:spcBef>
            </a:pPr>
            <a:r>
              <a:rPr lang="en-US" sz="8000" dirty="0">
                <a:solidFill>
                  <a:schemeClr val="accent3">
                    <a:lumMod val="25000"/>
                  </a:schemeClr>
                </a:solidFill>
                <a:latin typeface="Calibri (Body)"/>
              </a:rPr>
              <a:t>Developed and evaluated models using key machine learning algorithms from the </a:t>
            </a:r>
            <a:r>
              <a:rPr lang="en-US" sz="8000" dirty="0" err="1">
                <a:solidFill>
                  <a:schemeClr val="accent3">
                    <a:lumMod val="25000"/>
                  </a:schemeClr>
                </a:solidFill>
                <a:latin typeface="Calibri (Body)"/>
              </a:rPr>
              <a:t>Sklearn</a:t>
            </a:r>
            <a:r>
              <a:rPr lang="en-US" sz="8000" dirty="0">
                <a:solidFill>
                  <a:schemeClr val="accent3">
                    <a:lumMod val="25000"/>
                  </a:schemeClr>
                </a:solidFill>
                <a:latin typeface="Calibri (Body)"/>
              </a:rPr>
              <a:t> library</a:t>
            </a:r>
            <a:endParaRPr lang="en-US" sz="7600" dirty="0">
              <a:solidFill>
                <a:schemeClr val="bg2">
                  <a:lumMod val="50000"/>
                </a:schemeClr>
              </a:solidFill>
              <a:latin typeface="Calibri (Body)"/>
            </a:endParaRPr>
          </a:p>
          <a:p>
            <a:pPr>
              <a:lnSpc>
                <a:spcPct val="120000"/>
              </a:lnSpc>
              <a:spcBef>
                <a:spcPts val="1400"/>
              </a:spcBef>
            </a:pPr>
            <a:endParaRPr lang="en-US" sz="8800" dirty="0">
              <a:solidFill>
                <a:schemeClr val="accent3">
                  <a:lumMod val="25000"/>
                </a:schemeClr>
              </a:solidFill>
              <a:latin typeface="Calibri (Body)"/>
            </a:endParaRPr>
          </a:p>
          <a:p>
            <a:pPr>
              <a:lnSpc>
                <a:spcPct val="100000"/>
              </a:lnSpc>
              <a:spcBef>
                <a:spcPts val="1400"/>
              </a:spcBef>
            </a:pPr>
            <a:endParaRPr lang="en-US" sz="2200" dirty="0">
              <a:solidFill>
                <a:schemeClr val="accent3">
                  <a:lumMod val="25000"/>
                </a:schemeClr>
              </a:solidFill>
              <a:latin typeface="Calibri (Body)"/>
            </a:endParaRPr>
          </a:p>
          <a:p>
            <a:pPr>
              <a:lnSpc>
                <a:spcPct val="100000"/>
              </a:lnSpc>
              <a:spcBef>
                <a:spcPts val="1400"/>
              </a:spcBef>
            </a:pPr>
            <a:endParaRPr lang="en-US" sz="2200" dirty="0">
              <a:solidFill>
                <a:schemeClr val="accent3">
                  <a:lumMod val="25000"/>
                </a:schemeClr>
              </a:solidFill>
              <a:latin typeface="Calibri (Body)"/>
            </a:endParaRPr>
          </a:p>
          <a:p>
            <a:pPr>
              <a:lnSpc>
                <a:spcPct val="100000"/>
              </a:lnSpc>
              <a:spcBef>
                <a:spcPts val="1400"/>
              </a:spcBef>
            </a:pPr>
            <a:endParaRPr lang="en-US" sz="2200" dirty="0">
              <a:solidFill>
                <a:schemeClr val="accent3">
                  <a:lumMod val="25000"/>
                </a:schemeClr>
              </a:solidFill>
              <a:latin typeface="Calibri (Body)"/>
            </a:endParaRPr>
          </a:p>
          <a:p>
            <a:pPr>
              <a:lnSpc>
                <a:spcPct val="100000"/>
              </a:lnSpc>
              <a:spcBef>
                <a:spcPts val="1400"/>
              </a:spcBef>
            </a:pPr>
            <a:endParaRPr lang="en-US" sz="2200" dirty="0">
              <a:solidFill>
                <a:schemeClr val="accent3">
                  <a:lumMod val="25000"/>
                </a:schemeClr>
              </a:solidFill>
              <a:latin typeface="Calibri (Body)"/>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graphicFrame>
        <p:nvGraphicFramePr>
          <p:cNvPr id="14" name="Content Placeholder 4">
            <a:extLst>
              <a:ext uri="{FF2B5EF4-FFF2-40B4-BE49-F238E27FC236}">
                <a16:creationId xmlns:a16="http://schemas.microsoft.com/office/drawing/2014/main" id="{69D8FAF7-987A-D7A7-54F0-197201613255}"/>
              </a:ext>
            </a:extLst>
          </p:cNvPr>
          <p:cNvGraphicFramePr>
            <a:graphicFrameLocks noGrp="1"/>
          </p:cNvGraphicFramePr>
          <p:nvPr>
            <p:ph idx="4294967295"/>
            <p:extLst>
              <p:ext uri="{D42A27DB-BD31-4B8C-83A1-F6EECF244321}">
                <p14:modId xmlns:p14="http://schemas.microsoft.com/office/powerpoint/2010/main" val="2209898112"/>
              </p:ext>
            </p:extLst>
          </p:nvPr>
        </p:nvGraphicFramePr>
        <p:xfrm>
          <a:off x="770011" y="1686204"/>
          <a:ext cx="6093014" cy="36327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22292D74-69CF-6F5D-2838-3B401FDD3B52}"/>
              </a:ext>
            </a:extLst>
          </p:cNvPr>
          <p:cNvGraphicFramePr/>
          <p:nvPr>
            <p:extLst>
              <p:ext uri="{D42A27DB-BD31-4B8C-83A1-F6EECF244321}">
                <p14:modId xmlns:p14="http://schemas.microsoft.com/office/powerpoint/2010/main" val="2875048452"/>
              </p:ext>
            </p:extLst>
          </p:nvPr>
        </p:nvGraphicFramePr>
        <p:xfrm>
          <a:off x="7542928" y="1588721"/>
          <a:ext cx="4143306" cy="39540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53198"/>
            <a:ext cx="4640263" cy="4225925"/>
          </a:xfrm>
          <a:prstGeom prst="rect">
            <a:avLst/>
          </a:prstGeom>
        </p:spPr>
        <p:txBody>
          <a:bodyPr vert="horz" lIns="91440" tIns="45720" rIns="91440" bIns="45720" rtlCol="0" anchor="t">
            <a:normAutofit/>
          </a:bodyPr>
          <a:lstStyle/>
          <a:p>
            <a:pPr marL="0" indent="0">
              <a:buNone/>
            </a:pPr>
            <a:r>
              <a:rPr lang="en-US" sz="2400" b="1" dirty="0">
                <a:latin typeface="Calibri (Body)"/>
              </a:rPr>
              <a:t>SpaceX API</a:t>
            </a:r>
            <a:r>
              <a:rPr lang="en-US" sz="2400" dirty="0">
                <a:latin typeface="Calibri (Body)"/>
              </a:rPr>
              <a:t>: Gathered detailed information on Falcon 9 launches, including launch dates, payload mass, landing outcomes, and other relevant metrics.</a:t>
            </a:r>
            <a:endParaRPr lang="en-US" sz="2200" dirty="0">
              <a:solidFill>
                <a:schemeClr val="accent3">
                  <a:lumMod val="25000"/>
                </a:schemeClr>
              </a:solidFill>
              <a:latin typeface="Calibri (Body)"/>
            </a:endParaRPr>
          </a:p>
          <a:p>
            <a:pPr marL="0" indent="0">
              <a:lnSpc>
                <a:spcPct val="100000"/>
              </a:lnSpc>
              <a:spcBef>
                <a:spcPts val="1400"/>
              </a:spcBef>
              <a:buNone/>
            </a:pPr>
            <a:r>
              <a:rPr lang="en-US" sz="1800" dirty="0">
                <a:solidFill>
                  <a:schemeClr val="accent3">
                    <a:lumMod val="25000"/>
                  </a:schemeClr>
                </a:solidFill>
                <a:latin typeface="Calibri (Body)"/>
                <a:hlinkClick r:id="rId3"/>
              </a:rPr>
              <a:t>https://github.com/vchim111/Data-Science-Capstone-Project/blob/main/M1-Lab1-spacex-data-collection-api.ipynb</a:t>
            </a:r>
            <a:endParaRPr lang="en-US" sz="2000" dirty="0">
              <a:latin typeface="Calibri (Body)"/>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9ABFAFE8-3609-99A4-B240-02D286AAB4AE}"/>
              </a:ext>
            </a:extLst>
          </p:cNvPr>
          <p:cNvGraphicFramePr/>
          <p:nvPr>
            <p:extLst>
              <p:ext uri="{D42A27DB-BD31-4B8C-83A1-F6EECF244321}">
                <p14:modId xmlns:p14="http://schemas.microsoft.com/office/powerpoint/2010/main" val="2304009457"/>
              </p:ext>
            </p:extLst>
          </p:nvPr>
        </p:nvGraphicFramePr>
        <p:xfrm>
          <a:off x="5985769" y="1537100"/>
          <a:ext cx="5297380" cy="4642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55830"/>
            <a:ext cx="4563989" cy="3811587"/>
          </a:xfrm>
          <a:prstGeom prst="rect">
            <a:avLst/>
          </a:prstGeom>
        </p:spPr>
        <p:txBody>
          <a:bodyPr lIns="91440" tIns="45720" rIns="91440" bIns="45720" anchor="t">
            <a:noAutofit/>
          </a:bodyPr>
          <a:lstStyle/>
          <a:p>
            <a:pPr marL="0" indent="0">
              <a:buNone/>
            </a:pPr>
            <a:r>
              <a:rPr lang="en-US" sz="2400" b="1" dirty="0">
                <a:latin typeface="Calibri (Body)"/>
              </a:rPr>
              <a:t>Wikipedia</a:t>
            </a:r>
            <a:r>
              <a:rPr lang="en-US" sz="2400" dirty="0">
                <a:latin typeface="Calibri (Body)"/>
              </a:rPr>
              <a:t>: Extracted Falcon 9 and Falcon Heavy Launches Records, including version booster, customer, payload, booster landing, and other related data.</a:t>
            </a:r>
            <a:endParaRPr lang="en-US" sz="2200" dirty="0">
              <a:solidFill>
                <a:schemeClr val="accent3">
                  <a:lumMod val="25000"/>
                </a:schemeClr>
              </a:solidFill>
              <a:latin typeface="Calibri (Body)"/>
            </a:endParaRPr>
          </a:p>
          <a:p>
            <a:pPr marL="0" indent="0">
              <a:lnSpc>
                <a:spcPct val="100000"/>
              </a:lnSpc>
              <a:spcBef>
                <a:spcPts val="1400"/>
              </a:spcBef>
              <a:buNone/>
            </a:pPr>
            <a:r>
              <a:rPr lang="en-US" sz="1800" dirty="0">
                <a:solidFill>
                  <a:schemeClr val="accent3">
                    <a:lumMod val="25000"/>
                  </a:schemeClr>
                </a:solidFill>
                <a:latin typeface="Calibri (Body)"/>
                <a:hlinkClick r:id="rId3"/>
              </a:rPr>
              <a:t>https://github.com/vchim111/Data-Science-Capstone-Project/blob/main/M1-webscraping.ipynb</a:t>
            </a:r>
            <a:endParaRPr lang="en-US" sz="1800" dirty="0">
              <a:solidFill>
                <a:schemeClr val="accent3">
                  <a:lumMod val="25000"/>
                </a:schemeClr>
              </a:solidFill>
              <a:latin typeface="Calibri (Body)"/>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40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9F091756-12AA-9D5A-434F-1350993F6522}"/>
              </a:ext>
            </a:extLst>
          </p:cNvPr>
          <p:cNvGraphicFramePr/>
          <p:nvPr>
            <p:extLst>
              <p:ext uri="{D42A27DB-BD31-4B8C-83A1-F6EECF244321}">
                <p14:modId xmlns:p14="http://schemas.microsoft.com/office/powerpoint/2010/main" val="1510356827"/>
              </p:ext>
            </p:extLst>
          </p:nvPr>
        </p:nvGraphicFramePr>
        <p:xfrm>
          <a:off x="5843753" y="1548659"/>
          <a:ext cx="5481440" cy="45801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18019</TotalTime>
  <Words>3414</Words>
  <Application>Microsoft Office PowerPoint</Application>
  <PresentationFormat>Widescreen</PresentationFormat>
  <Paragraphs>335</Paragraphs>
  <Slides>47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(Body)</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Valentina Chimitova</cp:lastModifiedBy>
  <cp:revision>232</cp:revision>
  <dcterms:created xsi:type="dcterms:W3CDTF">2021-04-29T18:58:34Z</dcterms:created>
  <dcterms:modified xsi:type="dcterms:W3CDTF">2024-07-18T04:58:08Z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